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901" r:id="rId2"/>
    <p:sldMasterId id="2147483916" r:id="rId3"/>
    <p:sldMasterId id="2147483922" r:id="rId4"/>
    <p:sldMasterId id="2147484018" r:id="rId5"/>
    <p:sldMasterId id="2147484059" r:id="rId6"/>
    <p:sldMasterId id="2147484062" r:id="rId7"/>
    <p:sldMasterId id="2147484099" r:id="rId8"/>
    <p:sldMasterId id="2147484105" r:id="rId9"/>
    <p:sldMasterId id="2147484144" r:id="rId10"/>
    <p:sldMasterId id="2147484156" r:id="rId11"/>
    <p:sldMasterId id="2147484170" r:id="rId12"/>
    <p:sldMasterId id="2147484197" r:id="rId13"/>
    <p:sldMasterId id="2147484209" r:id="rId14"/>
    <p:sldMasterId id="2147484236" r:id="rId15"/>
    <p:sldMasterId id="2147484249" r:id="rId16"/>
  </p:sldMasterIdLst>
  <p:notesMasterIdLst>
    <p:notesMasterId r:id="rId54"/>
  </p:notesMasterIdLst>
  <p:sldIdLst>
    <p:sldId id="3350" r:id="rId17"/>
    <p:sldId id="306" r:id="rId18"/>
    <p:sldId id="3351" r:id="rId19"/>
    <p:sldId id="3353" r:id="rId20"/>
    <p:sldId id="3355" r:id="rId21"/>
    <p:sldId id="3354" r:id="rId22"/>
    <p:sldId id="3356" r:id="rId23"/>
    <p:sldId id="3357" r:id="rId24"/>
    <p:sldId id="3358" r:id="rId25"/>
    <p:sldId id="3364" r:id="rId26"/>
    <p:sldId id="257" r:id="rId27"/>
    <p:sldId id="258" r:id="rId28"/>
    <p:sldId id="259" r:id="rId29"/>
    <p:sldId id="3359" r:id="rId30"/>
    <p:sldId id="3360" r:id="rId31"/>
    <p:sldId id="3361" r:id="rId32"/>
    <p:sldId id="3362" r:id="rId33"/>
    <p:sldId id="3363" r:id="rId34"/>
    <p:sldId id="307" r:id="rId35"/>
    <p:sldId id="3367" r:id="rId36"/>
    <p:sldId id="315" r:id="rId37"/>
    <p:sldId id="278" r:id="rId38"/>
    <p:sldId id="3368" r:id="rId39"/>
    <p:sldId id="3369" r:id="rId40"/>
    <p:sldId id="3370" r:id="rId41"/>
    <p:sldId id="3371" r:id="rId42"/>
    <p:sldId id="3366" r:id="rId43"/>
    <p:sldId id="314" r:id="rId44"/>
    <p:sldId id="3372" r:id="rId45"/>
    <p:sldId id="3373" r:id="rId46"/>
    <p:sldId id="3374" r:id="rId47"/>
    <p:sldId id="3375" r:id="rId48"/>
    <p:sldId id="3376" r:id="rId49"/>
    <p:sldId id="267" r:id="rId50"/>
    <p:sldId id="3377" r:id="rId51"/>
    <p:sldId id="269" r:id="rId52"/>
    <p:sldId id="26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DC8CB"/>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3988" autoAdjust="0"/>
  </p:normalViewPr>
  <p:slideViewPr>
    <p:cSldViewPr snapToGrid="0">
      <p:cViewPr varScale="1">
        <p:scale>
          <a:sx n="54" d="100"/>
          <a:sy n="54" d="100"/>
        </p:scale>
        <p:origin x="2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19D62-AA7A-4182-9FAA-47FB7A7350C7}"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94F86-14A3-48D2-8632-BC2BB79190CF}" type="slidenum">
              <a:rPr lang="en-US" smtClean="0"/>
              <a:t>‹#›</a:t>
            </a:fld>
            <a:endParaRPr lang="en-US"/>
          </a:p>
        </p:txBody>
      </p:sp>
    </p:spTree>
    <p:extLst>
      <p:ext uri="{BB962C8B-B14F-4D97-AF65-F5344CB8AC3E}">
        <p14:creationId xmlns:p14="http://schemas.microsoft.com/office/powerpoint/2010/main" val="111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003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1251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794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5048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7702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79543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2033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148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4247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1700"/>
              </a:lnSpc>
              <a:spcBef>
                <a:spcPts val="700"/>
              </a:spcBef>
              <a:spcAft>
                <a:spcPts val="700"/>
              </a:spcAft>
            </a:pPr>
            <a:r>
              <a:rPr lang="nl-NL"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 CHÓ NHÀ HÀNG XÓM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Bé rất thích chó nhưng nhà bé không nuôi con nào. Bé đành chơi với cún bông, con chó của hàng xóm. Bé và cún thường nhảy nhót tung tăng khắp vườn.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Một hôm, mải chạy theo cún, bé vấp phải một khúc gỗ và ngã đau, không đứng dậy được. Bé khóc. Cún nhìn bé rồi chạy đi tìm người giúp. Mắt cá chân của bé sưng to, vét thương khá nặng nên bé phải bó bột, nằm bát động trên giường.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Bè bạn thay nhau đến thăm, kể chuyện, mang quà cho bé. Nhưng khi các bạn về, bé lại buồn. Thây vậy, mẹ lo lắng hỏi: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muốn mẹ giúp gì nào?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Cơn nhớ cún, mẹ ạ!</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Ngày hôm sau, bác hàng xóm dẫn cún sang với bé. Bé và cún càng thân thiết. Cún mang cho bé khi thì tờ báo hay cái bút chì, khi thì con búp bê... Bé cười, cún sung sướng vẫy đuôi rồi rít. Thỉnh thoảng, cún muốn chạy nhảy và nô đùa cùng bé. Nhưng con vật thông minh hiểu rằng chưa đến lúc làm như vậy được.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Ngày tháo bột đã đến. Bác sĩ rất hài lòng vì vết thương của bé đã lành hẳn. Nhìn bé vuốt ve cún, bác sĩ hiểu chính cún đã giúp bé mau lành.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Theo Thuy Hà</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A394F86-14A3-48D2-8632-BC2BB79190CF}" type="slidenum">
              <a:rPr lang="en-US" smtClean="0"/>
              <a:t>29</a:t>
            </a:fld>
            <a:endParaRPr lang="en-US"/>
          </a:p>
        </p:txBody>
      </p:sp>
    </p:spTree>
    <p:extLst>
      <p:ext uri="{BB962C8B-B14F-4D97-AF65-F5344CB8AC3E}">
        <p14:creationId xmlns:p14="http://schemas.microsoft.com/office/powerpoint/2010/main" val="351510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d86ff3bbe_0_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d86ff3bbe_0_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aseline="0" dirty="0"/>
          </a:p>
        </p:txBody>
      </p:sp>
    </p:spTree>
    <p:extLst>
      <p:ext uri="{BB962C8B-B14F-4D97-AF65-F5344CB8AC3E}">
        <p14:creationId xmlns:p14="http://schemas.microsoft.com/office/powerpoint/2010/main" val="410738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a:t>
            </a:r>
          </a:p>
          <a:p>
            <a:r>
              <a:rPr lang="en-US" baseline="0"/>
              <a:t>Trả lời đúng, quay về thì cây tự mọc lên</a:t>
            </a:r>
            <a:endParaRPr lang="en-US" dirty="0"/>
          </a:p>
        </p:txBody>
      </p:sp>
    </p:spTree>
    <p:extLst>
      <p:ext uri="{BB962C8B-B14F-4D97-AF65-F5344CB8AC3E}">
        <p14:creationId xmlns:p14="http://schemas.microsoft.com/office/powerpoint/2010/main" val="219744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744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365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56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135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377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1413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3520985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77799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82"/>
            <a:ext cx="6172200" cy="540479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978" indent="0">
              <a:buNone/>
              <a:defRPr sz="2000"/>
            </a:lvl7pPr>
            <a:lvl8pPr marL="3201167" indent="0">
              <a:buNone/>
              <a:defRPr sz="2000"/>
            </a:lvl8pPr>
            <a:lvl9pPr marL="3658355" indent="0">
              <a:buNone/>
              <a:defRPr sz="2000"/>
            </a:lvl9pPr>
          </a:lstStyle>
          <a:p>
            <a:endParaRPr lang="zh-CN" altLang="en-US"/>
          </a:p>
        </p:txBody>
      </p:sp>
      <p:sp>
        <p:nvSpPr>
          <p:cNvPr id="4" name="文本占位符 3"/>
          <p:cNvSpPr>
            <a:spLocks noGrp="1"/>
          </p:cNvSpPr>
          <p:nvPr>
            <p:ph type="body" sz="half" idx="2"/>
          </p:nvPr>
        </p:nvSpPr>
        <p:spPr>
          <a:xfrm>
            <a:off x="839788" y="2057761"/>
            <a:ext cx="4165349" cy="3812255"/>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978" indent="0">
              <a:buNone/>
              <a:defRPr sz="1400"/>
            </a:lvl7pPr>
            <a:lvl8pPr marL="3201167" indent="0">
              <a:buNone/>
              <a:defRPr sz="1400"/>
            </a:lvl8pPr>
            <a:lvl9pPr marL="365835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04340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89"/>
            <a:ext cx="2628900" cy="581285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89"/>
            <a:ext cx="7734300" cy="581285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51381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05284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81793314"/>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124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832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2060157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6077797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82780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1756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3154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93794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59417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53341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5818757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0829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65906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34953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876382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419912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419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9423709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073700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76948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824373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75570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86138"/>
      </p:ext>
    </p:extLst>
  </p:cSld>
  <p:clrMapOvr>
    <a:masterClrMapping/>
  </p:clrMapOvr>
  <p:transition spd="slow" advTm="0">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139443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7877183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1949766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01371541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861407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16509749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85270259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9767410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5277079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211475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01784099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74833321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352754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90328483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142325672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852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538747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14832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2892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023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30908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0574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5282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60384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51764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42782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73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66918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0454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065810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408550822"/>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748766556"/>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716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559982573"/>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019368583"/>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48413544"/>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3460635683"/>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1364732"/>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0852001"/>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65303690"/>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67409247"/>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524684113"/>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2"/>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7"/>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8" y="853535"/>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5"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4" y="1659414"/>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95306" y="1394275"/>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3"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8"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4262626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4482139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28747" y="487069"/>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1146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19792230"/>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2384241"/>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94944582"/>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11357191"/>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151716894"/>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44240039"/>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66193690"/>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922067774"/>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81369837"/>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593898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55148988"/>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09884379"/>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350065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1553608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204189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20553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18747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667205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688366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74400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561675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911768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952240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697040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532501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343388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701491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144453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4129608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15011718"/>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85500628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2574708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58976131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56453922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503524650"/>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914313617"/>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109673218"/>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491039672"/>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59696063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826614168"/>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68864370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58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386473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940601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10301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36564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138262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907310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118239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085443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0480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18382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6978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695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grpSp>
        <p:nvGrpSpPr>
          <p:cNvPr id="58" name="Google Shape;58;p11"/>
          <p:cNvGrpSpPr/>
          <p:nvPr/>
        </p:nvGrpSpPr>
        <p:grpSpPr>
          <a:xfrm rot="9401449">
            <a:off x="1005859" y="92756"/>
            <a:ext cx="2029547" cy="1672261"/>
            <a:chOff x="698956" y="6526827"/>
            <a:chExt cx="1522132" cy="1254173"/>
          </a:xfrm>
        </p:grpSpPr>
        <p:grpSp>
          <p:nvGrpSpPr>
            <p:cNvPr id="59" name="Google Shape;59;p11"/>
            <p:cNvGrpSpPr/>
            <p:nvPr/>
          </p:nvGrpSpPr>
          <p:grpSpPr>
            <a:xfrm>
              <a:off x="970014" y="6599642"/>
              <a:ext cx="1251074" cy="1089966"/>
              <a:chOff x="2227541" y="6011760"/>
              <a:chExt cx="2864180" cy="2495343"/>
            </a:xfrm>
          </p:grpSpPr>
          <p:sp>
            <p:nvSpPr>
              <p:cNvPr id="60" name="Google Shape;60;p11"/>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 name="Google Shape;61;p11"/>
              <p:cNvGrpSpPr/>
              <p:nvPr/>
            </p:nvGrpSpPr>
            <p:grpSpPr>
              <a:xfrm>
                <a:off x="2227541" y="6635267"/>
                <a:ext cx="2250382" cy="1871835"/>
                <a:chOff x="2227541" y="6635267"/>
                <a:chExt cx="2250382" cy="1871835"/>
              </a:xfrm>
            </p:grpSpPr>
            <p:sp>
              <p:nvSpPr>
                <p:cNvPr id="62" name="Google Shape;62;p11"/>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1"/>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1"/>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65" name="Google Shape;65;p11"/>
            <p:cNvGrpSpPr/>
            <p:nvPr/>
          </p:nvGrpSpPr>
          <p:grpSpPr>
            <a:xfrm>
              <a:off x="698956" y="6526827"/>
              <a:ext cx="761443" cy="1254173"/>
              <a:chOff x="1668617" y="5683195"/>
              <a:chExt cx="1743230" cy="2871275"/>
            </a:xfrm>
          </p:grpSpPr>
          <p:sp>
            <p:nvSpPr>
              <p:cNvPr id="66" name="Google Shape;66;p11"/>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7" name="Google Shape;67;p11"/>
              <p:cNvGrpSpPr/>
              <p:nvPr/>
            </p:nvGrpSpPr>
            <p:grpSpPr>
              <a:xfrm>
                <a:off x="2252110" y="6027996"/>
                <a:ext cx="1159737" cy="2526474"/>
                <a:chOff x="2252110" y="6027996"/>
                <a:chExt cx="1159737" cy="2526474"/>
              </a:xfrm>
            </p:grpSpPr>
            <p:sp>
              <p:nvSpPr>
                <p:cNvPr id="68" name="Google Shape;68;p11"/>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11"/>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11"/>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11"/>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72" name="Google Shape;72;p11"/>
          <p:cNvSpPr/>
          <p:nvPr/>
        </p:nvSpPr>
        <p:spPr>
          <a:xfrm>
            <a:off x="180401" y="4479232"/>
            <a:ext cx="4254570" cy="2221112"/>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3" name="Google Shape;73;p11"/>
          <p:cNvSpPr/>
          <p:nvPr/>
        </p:nvSpPr>
        <p:spPr>
          <a:xfrm flipH="1">
            <a:off x="5117" y="3805405"/>
            <a:ext cx="12181751" cy="3052608"/>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4" name="Google Shape;74;p11"/>
          <p:cNvSpPr/>
          <p:nvPr/>
        </p:nvSpPr>
        <p:spPr>
          <a:xfrm flipH="1">
            <a:off x="9754405" y="4637065"/>
            <a:ext cx="2437596" cy="2221080"/>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rgbClr val="FFFFFF">
              <a:alpha val="44690"/>
            </a:srgbClr>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5" name="Google Shape;75;p11"/>
          <p:cNvSpPr/>
          <p:nvPr/>
        </p:nvSpPr>
        <p:spPr>
          <a:xfrm rot="10800000" flipH="1">
            <a:off x="262501" y="24"/>
            <a:ext cx="3516263" cy="908376"/>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6" name="Google Shape;76;p11"/>
          <p:cNvSpPr txBox="1">
            <a:spLocks noGrp="1"/>
          </p:cNvSpPr>
          <p:nvPr>
            <p:ph type="title"/>
          </p:nvPr>
        </p:nvSpPr>
        <p:spPr>
          <a:xfrm>
            <a:off x="2521434" y="3429000"/>
            <a:ext cx="7149200" cy="876800"/>
          </a:xfrm>
          <a:prstGeom prst="rect">
            <a:avLst/>
          </a:prstGeom>
          <a:noFill/>
        </p:spPr>
        <p:txBody>
          <a:bodyPr spcFirstLastPara="1" wrap="square" lIns="121705" tIns="121705" rIns="121705" bIns="121705" anchor="b" anchorCtr="0">
            <a:noAutofit/>
          </a:bodyPr>
          <a:lstStyle>
            <a:lvl1pPr lvl="0" algn="ctr" rtl="0">
              <a:spcBef>
                <a:spcPts val="0"/>
              </a:spcBef>
              <a:spcAft>
                <a:spcPts val="0"/>
              </a:spcAft>
              <a:buSzPts val="3000"/>
              <a:buNone/>
              <a:defRPr>
                <a:solidFill>
                  <a:srgbClr val="053B5C"/>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7" name="Google Shape;77;p11"/>
          <p:cNvSpPr txBox="1">
            <a:spLocks noGrp="1"/>
          </p:cNvSpPr>
          <p:nvPr>
            <p:ph type="title" idx="2" hasCustomPrompt="1"/>
          </p:nvPr>
        </p:nvSpPr>
        <p:spPr>
          <a:xfrm>
            <a:off x="2521434" y="2186600"/>
            <a:ext cx="7149200" cy="14052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6000"/>
              <a:buNone/>
              <a:defRPr sz="8700">
                <a:solidFill>
                  <a:srgbClr val="053B5C"/>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8" name="Google Shape;78;p11"/>
          <p:cNvSpPr txBox="1">
            <a:spLocks noGrp="1"/>
          </p:cNvSpPr>
          <p:nvPr>
            <p:ph type="subTitle" idx="1"/>
          </p:nvPr>
        </p:nvSpPr>
        <p:spPr>
          <a:xfrm>
            <a:off x="2521401" y="4109000"/>
            <a:ext cx="7149200" cy="562400"/>
          </a:xfrm>
          <a:prstGeom prst="rect">
            <a:avLst/>
          </a:prstGeom>
          <a:noFill/>
        </p:spPr>
        <p:txBody>
          <a:bodyPr spcFirstLastPara="1" wrap="square" lIns="121705" tIns="121705" rIns="121705" bIns="121705" anchor="t" anchorCtr="0">
            <a:noAutofit/>
          </a:bodyPr>
          <a:lstStyle>
            <a:lvl1pPr lvl="0" algn="ctr" rtl="0">
              <a:spcBef>
                <a:spcPts val="0"/>
              </a:spcBef>
              <a:spcAft>
                <a:spcPts val="0"/>
              </a:spcAft>
              <a:buNone/>
              <a:defRPr>
                <a:solidFill>
                  <a:srgbClr val="053B5C"/>
                </a:solidFill>
              </a:defRPr>
            </a:lvl1pPr>
            <a:lvl2pPr lvl="1" algn="ctr" rtl="0">
              <a:spcBef>
                <a:spcPts val="2130"/>
              </a:spcBef>
              <a:spcAft>
                <a:spcPts val="0"/>
              </a:spcAft>
              <a:buNone/>
              <a:defRPr>
                <a:solidFill>
                  <a:srgbClr val="053B5C"/>
                </a:solidFill>
              </a:defRPr>
            </a:lvl2pPr>
            <a:lvl3pPr lvl="2" algn="ctr" rtl="0">
              <a:spcBef>
                <a:spcPts val="2130"/>
              </a:spcBef>
              <a:spcAft>
                <a:spcPts val="0"/>
              </a:spcAft>
              <a:buNone/>
              <a:defRPr>
                <a:solidFill>
                  <a:srgbClr val="053B5C"/>
                </a:solidFill>
              </a:defRPr>
            </a:lvl3pPr>
            <a:lvl4pPr lvl="3" algn="ctr" rtl="0">
              <a:spcBef>
                <a:spcPts val="2130"/>
              </a:spcBef>
              <a:spcAft>
                <a:spcPts val="0"/>
              </a:spcAft>
              <a:buNone/>
              <a:defRPr>
                <a:solidFill>
                  <a:srgbClr val="053B5C"/>
                </a:solidFill>
              </a:defRPr>
            </a:lvl4pPr>
            <a:lvl5pPr lvl="4" algn="ctr" rtl="0">
              <a:spcBef>
                <a:spcPts val="2130"/>
              </a:spcBef>
              <a:spcAft>
                <a:spcPts val="0"/>
              </a:spcAft>
              <a:buNone/>
              <a:defRPr>
                <a:solidFill>
                  <a:srgbClr val="053B5C"/>
                </a:solidFill>
              </a:defRPr>
            </a:lvl5pPr>
            <a:lvl6pPr lvl="5" algn="ctr" rtl="0">
              <a:spcBef>
                <a:spcPts val="2130"/>
              </a:spcBef>
              <a:spcAft>
                <a:spcPts val="0"/>
              </a:spcAft>
              <a:buNone/>
              <a:defRPr>
                <a:solidFill>
                  <a:srgbClr val="053B5C"/>
                </a:solidFill>
              </a:defRPr>
            </a:lvl6pPr>
            <a:lvl7pPr lvl="6" algn="ctr" rtl="0">
              <a:spcBef>
                <a:spcPts val="2130"/>
              </a:spcBef>
              <a:spcAft>
                <a:spcPts val="0"/>
              </a:spcAft>
              <a:buNone/>
              <a:defRPr>
                <a:solidFill>
                  <a:srgbClr val="053B5C"/>
                </a:solidFill>
              </a:defRPr>
            </a:lvl7pPr>
            <a:lvl8pPr lvl="7" algn="ctr" rtl="0">
              <a:spcBef>
                <a:spcPts val="2130"/>
              </a:spcBef>
              <a:spcAft>
                <a:spcPts val="0"/>
              </a:spcAft>
              <a:buNone/>
              <a:defRPr>
                <a:solidFill>
                  <a:srgbClr val="053B5C"/>
                </a:solidFill>
              </a:defRPr>
            </a:lvl8pPr>
            <a:lvl9pPr lvl="8" algn="ctr" rtl="0">
              <a:spcBef>
                <a:spcPts val="2130"/>
              </a:spcBef>
              <a:spcAft>
                <a:spcPts val="2130"/>
              </a:spcAft>
              <a:buNone/>
              <a:defRPr>
                <a:solidFill>
                  <a:srgbClr val="053B5C"/>
                </a:solidFill>
              </a:defRPr>
            </a:lvl9pPr>
          </a:lstStyle>
          <a:p>
            <a:endParaRPr/>
          </a:p>
        </p:txBody>
      </p:sp>
    </p:spTree>
    <p:extLst>
      <p:ext uri="{BB962C8B-B14F-4D97-AF65-F5344CB8AC3E}">
        <p14:creationId xmlns:p14="http://schemas.microsoft.com/office/powerpoint/2010/main" val="7428255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13"/>
        <p:cNvGrpSpPr/>
        <p:nvPr/>
      </p:nvGrpSpPr>
      <p:grpSpPr>
        <a:xfrm>
          <a:off x="0" y="0"/>
          <a:ext cx="0" cy="0"/>
          <a:chOff x="0" y="0"/>
          <a:chExt cx="0" cy="0"/>
        </a:xfrm>
      </p:grpSpPr>
    </p:spTree>
    <p:extLst>
      <p:ext uri="{BB962C8B-B14F-4D97-AF65-F5344CB8AC3E}">
        <p14:creationId xmlns:p14="http://schemas.microsoft.com/office/powerpoint/2010/main" val="2120956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9F7E42-162D-4938-8085-2BD883E5E50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2567176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9F7E42-162D-4938-8085-2BD883E5E50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1851025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9F7E42-162D-4938-8085-2BD883E5E50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2803157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9F7E42-162D-4938-8085-2BD883E5E503}"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20737948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9F7E42-162D-4938-8085-2BD883E5E503}"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29727057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9F7E42-162D-4938-8085-2BD883E5E503}"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458069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F7E42-162D-4938-8085-2BD883E5E503}"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4146016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9F7E42-162D-4938-8085-2BD883E5E503}"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278180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5803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9F7E42-162D-4938-8085-2BD883E5E503}"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11461077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9F7E42-162D-4938-8085-2BD883E5E50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23037633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9F7E42-162D-4938-8085-2BD883E5E50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7F58-60D3-4A85-A24C-E8D5C135FD9B}" type="slidenum">
              <a:rPr lang="en-US" smtClean="0"/>
              <a:t>‹#›</a:t>
            </a:fld>
            <a:endParaRPr lang="en-US"/>
          </a:p>
        </p:txBody>
      </p:sp>
    </p:spTree>
    <p:extLst>
      <p:ext uri="{BB962C8B-B14F-4D97-AF65-F5344CB8AC3E}">
        <p14:creationId xmlns:p14="http://schemas.microsoft.com/office/powerpoint/2010/main" val="18250954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835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3937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6913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90268"/>
            <a:ext cx="10515600" cy="1500449"/>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978" indent="0">
              <a:buNone/>
              <a:defRPr sz="1600">
                <a:solidFill>
                  <a:schemeClr val="tx1">
                    <a:tint val="75000"/>
                  </a:schemeClr>
                </a:solidFill>
              </a:defRPr>
            </a:lvl7pPr>
            <a:lvl8pPr marL="3201167" indent="0">
              <a:buNone/>
              <a:defRPr sz="1600">
                <a:solidFill>
                  <a:schemeClr val="tx1">
                    <a:tint val="75000"/>
                  </a:schemeClr>
                </a:solidFill>
              </a:defRPr>
            </a:lvl8pPr>
            <a:lvl9pPr marL="365835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918728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945"/>
            <a:ext cx="5181600"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945"/>
            <a:ext cx="5181600"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074225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835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5" y="2665846"/>
            <a:ext cx="4873575" cy="352490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835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846"/>
            <a:ext cx="4897576" cy="352490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18466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486533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624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6.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7.jpeg"/><Relationship Id="rId18" Type="http://schemas.openxmlformats.org/officeDocument/2006/relationships/image" Target="../media/image32.e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3.xml"/><Relationship Id="rId17" Type="http://schemas.openxmlformats.org/officeDocument/2006/relationships/image" Target="../media/image31.png"/><Relationship Id="rId2" Type="http://schemas.openxmlformats.org/officeDocument/2006/relationships/slideLayout" Target="../slideLayouts/slideLayout94.xml"/><Relationship Id="rId16" Type="http://schemas.openxmlformats.org/officeDocument/2006/relationships/image" Target="../media/image30.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29.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image" Target="../media/image33.emf"/><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theme" Target="../theme/theme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5.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6.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22.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31636274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0F08-30E2-4E9F-8FBA-763B1B4E26B3}" type="datetimeFigureOut">
              <a:rPr lang="zh-CN" altLang="en-US" smtClean="0"/>
              <a:t>2021/12/1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444260204"/>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12/1/2021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2959793952"/>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7E42-162D-4938-8085-2BD883E5E503}" type="datetimeFigureOut">
              <a:rPr lang="en-US" smtClean="0"/>
              <a:t>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C7F58-60D3-4A85-A24C-E8D5C135FD9B}" type="slidenum">
              <a:rPr lang="en-US" smtClean="0"/>
              <a:t>‹#›</a:t>
            </a:fld>
            <a:endParaRPr lang="en-US"/>
          </a:p>
        </p:txBody>
      </p:sp>
    </p:spTree>
    <p:extLst>
      <p:ext uri="{BB962C8B-B14F-4D97-AF65-F5344CB8AC3E}">
        <p14:creationId xmlns:p14="http://schemas.microsoft.com/office/powerpoint/2010/main" val="146098344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13">
            <a:extLst>
              <a:ext uri="{28A0092B-C50C-407E-A947-70E740481C1C}">
                <a14:useLocalDpi xmlns:a14="http://schemas.microsoft.com/office/drawing/2010/main" val="0"/>
              </a:ext>
            </a:extLst>
          </a:blip>
          <a:srcRect l="38462" t="38355" b="23157"/>
          <a:stretch>
            <a:fillRect/>
          </a:stretch>
        </p:blipFill>
        <p:spPr>
          <a:xfrm>
            <a:off x="-2" y="0"/>
            <a:ext cx="12192003" cy="6859200"/>
          </a:xfrm>
          <a:prstGeom prst="rect">
            <a:avLst/>
          </a:prstGeom>
        </p:spPr>
      </p:pic>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945"/>
            <a:ext cx="10515600" cy="43521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2021/12/1</a:t>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图片 6" descr="彩虹"/>
          <p:cNvPicPr>
            <a:picLocks noChangeAspect="1"/>
          </p:cNvPicPr>
          <p:nvPr userDrawn="1"/>
        </p:nvPicPr>
        <p:blipFill>
          <a:blip r:embed="rId14"/>
          <a:stretch>
            <a:fillRect/>
          </a:stretch>
        </p:blipFill>
        <p:spPr>
          <a:xfrm>
            <a:off x="-34925" y="3321015"/>
            <a:ext cx="12261215" cy="4452620"/>
          </a:xfrm>
          <a:prstGeom prst="rect">
            <a:avLst/>
          </a:prstGeom>
        </p:spPr>
      </p:pic>
      <p:pic>
        <p:nvPicPr>
          <p:cNvPr id="16" name="图片 15" descr="E:\PPT资源\卡通自我介绍\素材\素材\a82a460606712b4d7327b8487e869a66.pnga82a460606712b4d7327b8487e869a66"/>
          <p:cNvPicPr>
            <a:picLocks noChangeAspect="1"/>
          </p:cNvPicPr>
          <p:nvPr userDrawn="1"/>
        </p:nvPicPr>
        <p:blipFill>
          <a:blip r:embed="rId15"/>
          <a:srcRect/>
          <a:stretch>
            <a:fillRect/>
          </a:stretch>
        </p:blipFill>
        <p:spPr>
          <a:xfrm>
            <a:off x="10143914" y="184574"/>
            <a:ext cx="2414693" cy="2415540"/>
          </a:xfrm>
          <a:prstGeom prst="rect">
            <a:avLst/>
          </a:prstGeom>
        </p:spPr>
      </p:pic>
      <p:pic>
        <p:nvPicPr>
          <p:cNvPr id="38" name="图片 37" descr="图片包含 事情&#10;&#10;已生成高可信度的说明"/>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6107" y="5927"/>
            <a:ext cx="1877060" cy="1877060"/>
          </a:xfrm>
          <a:prstGeom prst="rect">
            <a:avLst/>
          </a:prstGeom>
        </p:spPr>
      </p:pic>
      <p:pic>
        <p:nvPicPr>
          <p:cNvPr id="12" name="图片 11" descr="拿着教棍的卡通老师"/>
          <p:cNvPicPr>
            <a:picLocks noChangeAspect="1"/>
          </p:cNvPicPr>
          <p:nvPr userDrawn="1"/>
        </p:nvPicPr>
        <p:blipFill>
          <a:blip r:embed="rId17"/>
          <a:stretch>
            <a:fillRect/>
          </a:stretch>
        </p:blipFill>
        <p:spPr>
          <a:xfrm rot="2160000">
            <a:off x="-3588173" y="-148626"/>
            <a:ext cx="10058400" cy="7156451"/>
          </a:xfrm>
          <a:prstGeom prst="rect">
            <a:avLst/>
          </a:prstGeom>
        </p:spPr>
      </p:pic>
      <p:pic>
        <p:nvPicPr>
          <p:cNvPr id="19" name="图片 18"/>
          <p:cNvPicPr>
            <a:picLocks noChangeAspect="1"/>
          </p:cNvPicPr>
          <p:nvPr userDrawn="1"/>
        </p:nvPicPr>
        <p:blipFill>
          <a:blip r:embed="rId18"/>
          <a:stretch>
            <a:fillRect/>
          </a:stretch>
        </p:blipFill>
        <p:spPr>
          <a:xfrm>
            <a:off x="9932467" y="3667726"/>
            <a:ext cx="2081775" cy="2984500"/>
          </a:xfrm>
          <a:prstGeom prst="rect">
            <a:avLst/>
          </a:prstGeom>
        </p:spPr>
      </p:pic>
    </p:spTree>
    <p:extLst>
      <p:ext uri="{BB962C8B-B14F-4D97-AF65-F5344CB8AC3E}">
        <p14:creationId xmlns:p14="http://schemas.microsoft.com/office/powerpoint/2010/main" val="3373255265"/>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978" algn="l" defTabSz="914377" rtl="0" eaLnBrk="1" latinLnBrk="0" hangingPunct="1">
        <a:defRPr sz="1800" kern="1200">
          <a:solidFill>
            <a:schemeClr val="tx1"/>
          </a:solidFill>
          <a:latin typeface="+mn-lt"/>
          <a:ea typeface="+mn-ea"/>
          <a:cs typeface="+mn-cs"/>
        </a:defRPr>
      </a:lvl7pPr>
      <a:lvl8pPr marL="3201167" algn="l" defTabSz="914377" rtl="0" eaLnBrk="1" latinLnBrk="0" hangingPunct="1">
        <a:defRPr sz="1800" kern="1200">
          <a:solidFill>
            <a:schemeClr val="tx1"/>
          </a:solidFill>
          <a:latin typeface="+mn-lt"/>
          <a:ea typeface="+mn-ea"/>
          <a:cs typeface="+mn-cs"/>
        </a:defRPr>
      </a:lvl8pPr>
      <a:lvl9pPr marL="3658355"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5"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3971274"/>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1" r:id="rId22"/>
    <p:sldLayoutId id="214748423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296764"/>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55827819"/>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05142"/>
      </p:ext>
    </p:extLst>
  </p:cSld>
  <p:clrMap bg1="lt1" tx1="dk1" bg2="lt2" tx2="dk2" accent1="accent1" accent2="accent2" accent3="accent3" accent4="accent4" accent5="accent5" accent6="accent6" hlink="hlink" folHlink="folHlink"/>
  <p:sldLayoutIdLst>
    <p:sldLayoutId id="2147483902" r:id="rId1"/>
    <p:sldLayoutId id="2147483903"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3572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790605679"/>
      </p:ext>
    </p:extLst>
  </p:cSld>
  <p:clrMap bg1="lt1" tx1="dk1" bg2="lt2" tx2="dk2" accent1="accent1" accent2="accent2" accent3="accent3" accent4="accent4" accent5="accent5" accent6="accent6" hlink="hlink" folHlink="folHlink"/>
  <p:sldLayoutIdLst>
    <p:sldLayoutId id="2147483923"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587873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409666"/>
      </p:ext>
    </p:extLst>
  </p:cSld>
  <p:clrMap bg1="lt1" tx1="dk1" bg2="lt2" tx2="dk2" accent1="accent1" accent2="accent2" accent3="accent3" accent4="accent4" accent5="accent5" accent6="accent6" hlink="hlink" folHlink="folHlink"/>
  <p:sldLayoutIdLst>
    <p:sldLayoutId id="2147484060" r:id="rId1"/>
    <p:sldLayoutId id="2147484061" r:id="rId2"/>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fld id="{C764DE79-268F-4C1A-8933-263129D2AF90}" type="datetimeFigureOut">
              <a:rPr lang="en-US" dirty="0"/>
              <a:t>12/1/2021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7390259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spd="slow" advTm="2000">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14512" t="11689" r="12131" b="19818"/>
          <a:stretch/>
        </p:blipFill>
        <p:spPr>
          <a:xfrm>
            <a:off x="181052" y="5461518"/>
            <a:ext cx="1309117" cy="1222311"/>
          </a:xfrm>
          <a:prstGeom prst="rect">
            <a:avLst/>
          </a:prstGeom>
        </p:spPr>
      </p:pic>
    </p:spTree>
    <p:extLst>
      <p:ext uri="{BB962C8B-B14F-4D97-AF65-F5344CB8AC3E}">
        <p14:creationId xmlns:p14="http://schemas.microsoft.com/office/powerpoint/2010/main" val="39389991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5EA24C6-B4BC-43B1-BBF7-E43B2C586E8C}" type="datetimeFigureOut">
              <a:rPr lang="en-US" smtClean="0">
                <a:solidFill>
                  <a:prstClr val="black">
                    <a:tint val="75000"/>
                  </a:prstClr>
                </a:solidFill>
              </a:rPr>
              <a:pPr>
                <a:defRPr/>
              </a:pPr>
              <a:t>12/1/2021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83D29B-0323-4B08-8148-6B0565546AB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327728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70.gif"/><Relationship Id="rId7" Type="http://schemas.openxmlformats.org/officeDocument/2006/relationships/image" Target="../media/image74.gif"/><Relationship Id="rId2" Type="http://schemas.openxmlformats.org/officeDocument/2006/relationships/image" Target="../media/image69.gif"/><Relationship Id="rId1" Type="http://schemas.openxmlformats.org/officeDocument/2006/relationships/slideLayout" Target="../slideLayouts/slideLayout88.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77.png"/><Relationship Id="rId18" Type="http://schemas.openxmlformats.org/officeDocument/2006/relationships/slide" Target="slide8.xml"/><Relationship Id="rId3" Type="http://schemas.openxmlformats.org/officeDocument/2006/relationships/image" Target="../media/image69.gif"/><Relationship Id="rId21" Type="http://schemas.openxmlformats.org/officeDocument/2006/relationships/hyperlink" Target="https://www.facebook.com/nkpowerskills" TargetMode="External"/><Relationship Id="rId7" Type="http://schemas.openxmlformats.org/officeDocument/2006/relationships/image" Target="../media/image73.gif"/><Relationship Id="rId12" Type="http://schemas.openxmlformats.org/officeDocument/2006/relationships/slide" Target="slide5.xml"/><Relationship Id="rId17" Type="http://schemas.openxmlformats.org/officeDocument/2006/relationships/image" Target="../media/image79.png"/><Relationship Id="rId2" Type="http://schemas.openxmlformats.org/officeDocument/2006/relationships/audio" Target="../media/audio2.wav"/><Relationship Id="rId16" Type="http://schemas.openxmlformats.org/officeDocument/2006/relationships/slide" Target="slide7.xml"/><Relationship Id="rId20" Type="http://schemas.openxmlformats.org/officeDocument/2006/relationships/image" Target="../media/image74.gif"/><Relationship Id="rId1" Type="http://schemas.openxmlformats.org/officeDocument/2006/relationships/slideLayout" Target="../slideLayouts/slideLayout88.xml"/><Relationship Id="rId6" Type="http://schemas.openxmlformats.org/officeDocument/2006/relationships/image" Target="../media/image72.gif"/><Relationship Id="rId11" Type="http://schemas.openxmlformats.org/officeDocument/2006/relationships/image" Target="../media/image76.png"/><Relationship Id="rId5" Type="http://schemas.openxmlformats.org/officeDocument/2006/relationships/image" Target="../media/image71.gif"/><Relationship Id="rId15" Type="http://schemas.openxmlformats.org/officeDocument/2006/relationships/image" Target="../media/image78.png"/><Relationship Id="rId10" Type="http://schemas.openxmlformats.org/officeDocument/2006/relationships/slide" Target="slide4.xml"/><Relationship Id="rId19" Type="http://schemas.openxmlformats.org/officeDocument/2006/relationships/image" Target="../media/image80.png"/><Relationship Id="rId4" Type="http://schemas.openxmlformats.org/officeDocument/2006/relationships/image" Target="../media/image70.gif"/><Relationship Id="rId9" Type="http://schemas.openxmlformats.org/officeDocument/2006/relationships/image" Target="../media/image75.png"/><Relationship Id="rId14" Type="http://schemas.openxmlformats.org/officeDocument/2006/relationships/slide" Target="slide6.xml"/><Relationship Id="rId22"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9.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9.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9.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9.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9.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9.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80.xml"/><Relationship Id="rId7" Type="http://schemas.openxmlformats.org/officeDocument/2006/relationships/image" Target="../media/image4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emf"/><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09.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2.png"/><Relationship Id="rId2" Type="http://schemas.openxmlformats.org/officeDocument/2006/relationships/slideLayout" Target="../slideLayouts/slideLayout128.xml"/><Relationship Id="rId1" Type="http://schemas.openxmlformats.org/officeDocument/2006/relationships/themeOverride" Target="../theme/themeOverride1.xml"/><Relationship Id="rId6" Type="http://schemas.microsoft.com/office/2007/relationships/hdphoto" Target="../media/hdphoto11.wdp"/><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emf"/><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09.xml"/><Relationship Id="rId6" Type="http://schemas.openxmlformats.org/officeDocument/2006/relationships/image" Target="../media/image86.emf"/><Relationship Id="rId11" Type="http://schemas.openxmlformats.org/officeDocument/2006/relationships/image" Target="../media/image95.png"/><Relationship Id="rId5" Type="http://schemas.openxmlformats.org/officeDocument/2006/relationships/image" Target="../media/image85.emf"/><Relationship Id="rId10" Type="http://schemas.openxmlformats.org/officeDocument/2006/relationships/image" Target="../media/image94.emf"/><Relationship Id="rId4" Type="http://schemas.openxmlformats.org/officeDocument/2006/relationships/image" Target="../media/image93.emf"/><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emf"/><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09.xml"/><Relationship Id="rId6" Type="http://schemas.openxmlformats.org/officeDocument/2006/relationships/image" Target="../media/image86.emf"/><Relationship Id="rId11" Type="http://schemas.openxmlformats.org/officeDocument/2006/relationships/image" Target="../media/image95.png"/><Relationship Id="rId5" Type="http://schemas.openxmlformats.org/officeDocument/2006/relationships/image" Target="../media/image85.emf"/><Relationship Id="rId10" Type="http://schemas.openxmlformats.org/officeDocument/2006/relationships/image" Target="../media/image94.emf"/><Relationship Id="rId4" Type="http://schemas.openxmlformats.org/officeDocument/2006/relationships/image" Target="../media/image93.emf"/><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emf"/><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09.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emf"/><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2.png"/><Relationship Id="rId2" Type="http://schemas.openxmlformats.org/officeDocument/2006/relationships/slideLayout" Target="../slideLayouts/slideLayout128.xml"/><Relationship Id="rId1" Type="http://schemas.openxmlformats.org/officeDocument/2006/relationships/themeOverride" Target="../theme/themeOverride2.xml"/><Relationship Id="rId6" Type="http://schemas.microsoft.com/office/2007/relationships/hdphoto" Target="../media/hdphoto11.wdp"/><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emf"/><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09.xml"/><Relationship Id="rId6" Type="http://schemas.openxmlformats.org/officeDocument/2006/relationships/image" Target="../media/image87.png"/><Relationship Id="rId5" Type="http://schemas.openxmlformats.org/officeDocument/2006/relationships/image" Target="../media/image86.emf"/><Relationship Id="rId10" Type="http://schemas.openxmlformats.org/officeDocument/2006/relationships/image" Target="../media/image95.png"/><Relationship Id="rId4" Type="http://schemas.openxmlformats.org/officeDocument/2006/relationships/image" Target="../media/image85.emf"/><Relationship Id="rId9" Type="http://schemas.openxmlformats.org/officeDocument/2006/relationships/image" Target="../media/image94.emf"/></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notesSlide" Target="../notesSlides/notesSlide17.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slideLayout" Target="../slideLayouts/slideLayout127.xml"/><Relationship Id="rId1" Type="http://schemas.openxmlformats.org/officeDocument/2006/relationships/themeOverride" Target="../theme/themeOverride3.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28.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5.wdp"/><Relationship Id="rId18" Type="http://schemas.openxmlformats.org/officeDocument/2006/relationships/image" Target="../media/image52.png"/><Relationship Id="rId3" Type="http://schemas.openxmlformats.org/officeDocument/2006/relationships/image" Target="../media/image44.png"/><Relationship Id="rId21" Type="http://schemas.openxmlformats.org/officeDocument/2006/relationships/slide" Target="slide6.xml"/><Relationship Id="rId7" Type="http://schemas.openxmlformats.org/officeDocument/2006/relationships/slide" Target="slide8.xml"/><Relationship Id="rId12" Type="http://schemas.openxmlformats.org/officeDocument/2006/relationships/image" Target="../media/image49.png"/><Relationship Id="rId17" Type="http://schemas.microsoft.com/office/2007/relationships/hdphoto" Target="../media/hdphoto7.wdp"/><Relationship Id="rId25"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51.png"/><Relationship Id="rId20" Type="http://schemas.openxmlformats.org/officeDocument/2006/relationships/slide" Target="slide4.xml"/><Relationship Id="rId1" Type="http://schemas.openxmlformats.org/officeDocument/2006/relationships/slideLayout" Target="../slideLayouts/slideLayout75.xml"/><Relationship Id="rId6" Type="http://schemas.microsoft.com/office/2007/relationships/hdphoto" Target="../media/hdphoto3.wdp"/><Relationship Id="rId11" Type="http://schemas.microsoft.com/office/2007/relationships/hdphoto" Target="../media/hdphoto4.wdp"/><Relationship Id="rId24" Type="http://schemas.openxmlformats.org/officeDocument/2006/relationships/image" Target="../media/image53.png"/><Relationship Id="rId5" Type="http://schemas.openxmlformats.org/officeDocument/2006/relationships/image" Target="../media/image45.png"/><Relationship Id="rId15" Type="http://schemas.microsoft.com/office/2007/relationships/hdphoto" Target="../media/hdphoto6.wdp"/><Relationship Id="rId23" Type="http://schemas.openxmlformats.org/officeDocument/2006/relationships/slide" Target="slide7.xml"/><Relationship Id="rId10" Type="http://schemas.openxmlformats.org/officeDocument/2006/relationships/image" Target="../media/image48.png"/><Relationship Id="rId19"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slide" Target="slide5.xml"/></Relationships>
</file>

<file path=ppt/slides/_rels/slide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sv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10.svg"/><Relationship Id="rId21" Type="http://schemas.openxmlformats.org/officeDocument/2006/relationships/image" Target="../media/image127.png"/><Relationship Id="rId7" Type="http://schemas.openxmlformats.org/officeDocument/2006/relationships/image" Target="../media/image114.svg"/><Relationship Id="rId12" Type="http://schemas.openxmlformats.org/officeDocument/2006/relationships/image" Target="../media/image118.png"/><Relationship Id="rId17" Type="http://schemas.openxmlformats.org/officeDocument/2006/relationships/image" Target="../media/image123.svg"/><Relationship Id="rId25" Type="http://schemas.openxmlformats.org/officeDocument/2006/relationships/image" Target="../media/image131.png"/><Relationship Id="rId2" Type="http://schemas.openxmlformats.org/officeDocument/2006/relationships/image" Target="../media/image109.png"/><Relationship Id="rId16" Type="http://schemas.openxmlformats.org/officeDocument/2006/relationships/image" Target="../media/image122.png"/><Relationship Id="rId20" Type="http://schemas.openxmlformats.org/officeDocument/2006/relationships/image" Target="../media/image126.svg"/><Relationship Id="rId29" Type="http://schemas.openxmlformats.org/officeDocument/2006/relationships/image" Target="../media/image135.png"/><Relationship Id="rId1" Type="http://schemas.openxmlformats.org/officeDocument/2006/relationships/slideLayout" Target="../slideLayouts/slideLayout145.xml"/><Relationship Id="rId6" Type="http://schemas.openxmlformats.org/officeDocument/2006/relationships/image" Target="../media/image113.png"/><Relationship Id="rId11" Type="http://schemas.openxmlformats.org/officeDocument/2006/relationships/image" Target="../media/image107.svg"/><Relationship Id="rId24" Type="http://schemas.openxmlformats.org/officeDocument/2006/relationships/image" Target="../media/image130.png"/><Relationship Id="rId5" Type="http://schemas.openxmlformats.org/officeDocument/2006/relationships/image" Target="../media/image112.svg"/><Relationship Id="rId15" Type="http://schemas.openxmlformats.org/officeDocument/2006/relationships/image" Target="../media/image121.svg"/><Relationship Id="rId23" Type="http://schemas.openxmlformats.org/officeDocument/2006/relationships/image" Target="../media/image129.png"/><Relationship Id="rId28" Type="http://schemas.openxmlformats.org/officeDocument/2006/relationships/image" Target="../media/image134.svg"/><Relationship Id="rId10" Type="http://schemas.openxmlformats.org/officeDocument/2006/relationships/image" Target="../media/image117.png"/><Relationship Id="rId19" Type="http://schemas.openxmlformats.org/officeDocument/2006/relationships/image" Target="../media/image125.png"/><Relationship Id="rId31" Type="http://schemas.openxmlformats.org/officeDocument/2006/relationships/image" Target="../media/image137.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0.png"/><Relationship Id="rId22" Type="http://schemas.openxmlformats.org/officeDocument/2006/relationships/image" Target="../media/image128.svg"/><Relationship Id="rId27" Type="http://schemas.openxmlformats.org/officeDocument/2006/relationships/image" Target="../media/image133.png"/><Relationship Id="rId30" Type="http://schemas.openxmlformats.org/officeDocument/2006/relationships/image" Target="../media/image136.svg"/></Relationships>
</file>

<file path=ppt/slides/_rels/slide3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03.png"/><Relationship Id="rId3" Type="http://schemas.openxmlformats.org/officeDocument/2006/relationships/image" Target="../media/image105.svg"/><Relationship Id="rId7" Type="http://schemas.openxmlformats.org/officeDocument/2006/relationships/image" Target="../media/image110.svg"/><Relationship Id="rId12" Type="http://schemas.openxmlformats.org/officeDocument/2006/relationships/image" Target="../media/image102.png"/><Relationship Id="rId2" Type="http://schemas.openxmlformats.org/officeDocument/2006/relationships/image" Target="../media/image104.png"/><Relationship Id="rId1" Type="http://schemas.openxmlformats.org/officeDocument/2006/relationships/slideLayout" Target="../slideLayouts/slideLayout145.xml"/><Relationship Id="rId6" Type="http://schemas.openxmlformats.org/officeDocument/2006/relationships/image" Target="../media/image138.png"/><Relationship Id="rId11" Type="http://schemas.openxmlformats.org/officeDocument/2006/relationships/image" Target="../media/image101.png"/><Relationship Id="rId5" Type="http://schemas.openxmlformats.org/officeDocument/2006/relationships/image" Target="../media/image107.svg"/><Relationship Id="rId10" Type="http://schemas.openxmlformats.org/officeDocument/2006/relationships/image" Target="../media/image100.png"/><Relationship Id="rId4" Type="http://schemas.openxmlformats.org/officeDocument/2006/relationships/image" Target="../media/image106.png"/><Relationship Id="rId9" Type="http://schemas.openxmlformats.org/officeDocument/2006/relationships/image" Target="../media/image140.sv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47.svg"/><Relationship Id="rId18" Type="http://schemas.openxmlformats.org/officeDocument/2006/relationships/image" Target="../media/image106.png"/><Relationship Id="rId26" Type="http://schemas.openxmlformats.org/officeDocument/2006/relationships/image" Target="../media/image102.png"/><Relationship Id="rId3" Type="http://schemas.openxmlformats.org/officeDocument/2006/relationships/image" Target="../media/image142.svg"/><Relationship Id="rId21" Type="http://schemas.openxmlformats.org/officeDocument/2006/relationships/image" Target="../media/image110.svg"/><Relationship Id="rId7" Type="http://schemas.openxmlformats.org/officeDocument/2006/relationships/image" Target="../media/image112.svg"/><Relationship Id="rId12" Type="http://schemas.openxmlformats.org/officeDocument/2006/relationships/image" Target="../media/image146.png"/><Relationship Id="rId17" Type="http://schemas.openxmlformats.org/officeDocument/2006/relationships/image" Target="../media/image136.svg"/><Relationship Id="rId25" Type="http://schemas.openxmlformats.org/officeDocument/2006/relationships/image" Target="../media/image152.png"/><Relationship Id="rId2" Type="http://schemas.openxmlformats.org/officeDocument/2006/relationships/image" Target="../media/image141.png"/><Relationship Id="rId16" Type="http://schemas.openxmlformats.org/officeDocument/2006/relationships/image" Target="../media/image150.png"/><Relationship Id="rId20" Type="http://schemas.openxmlformats.org/officeDocument/2006/relationships/image" Target="../media/image138.png"/><Relationship Id="rId1" Type="http://schemas.openxmlformats.org/officeDocument/2006/relationships/slideLayout" Target="../slideLayouts/slideLayout145.xml"/><Relationship Id="rId6" Type="http://schemas.openxmlformats.org/officeDocument/2006/relationships/image" Target="../media/image143.png"/><Relationship Id="rId11" Type="http://schemas.openxmlformats.org/officeDocument/2006/relationships/image" Target="../media/image145.svg"/><Relationship Id="rId24" Type="http://schemas.openxmlformats.org/officeDocument/2006/relationships/image" Target="../media/image151.png"/><Relationship Id="rId5" Type="http://schemas.openxmlformats.org/officeDocument/2006/relationships/image" Target="../media/image134.svg"/><Relationship Id="rId15" Type="http://schemas.openxmlformats.org/officeDocument/2006/relationships/image" Target="../media/image149.svg"/><Relationship Id="rId23" Type="http://schemas.openxmlformats.org/officeDocument/2006/relationships/image" Target="../media/image140.svg"/><Relationship Id="rId10" Type="http://schemas.openxmlformats.org/officeDocument/2006/relationships/image" Target="../media/image144.png"/><Relationship Id="rId19" Type="http://schemas.openxmlformats.org/officeDocument/2006/relationships/image" Target="../media/image107.svg"/><Relationship Id="rId4" Type="http://schemas.openxmlformats.org/officeDocument/2006/relationships/image" Target="../media/image133.png"/><Relationship Id="rId9" Type="http://schemas.openxmlformats.org/officeDocument/2006/relationships/image" Target="../media/image105.svg"/><Relationship Id="rId14" Type="http://schemas.openxmlformats.org/officeDocument/2006/relationships/image" Target="../media/image148.png"/><Relationship Id="rId22" Type="http://schemas.openxmlformats.org/officeDocument/2006/relationships/image" Target="../media/image139.png"/><Relationship Id="rId27" Type="http://schemas.openxmlformats.org/officeDocument/2006/relationships/image" Target="../media/image153.pn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36.svg"/><Relationship Id="rId18" Type="http://schemas.openxmlformats.org/officeDocument/2006/relationships/image" Target="../media/image160.png"/><Relationship Id="rId3" Type="http://schemas.openxmlformats.org/officeDocument/2006/relationships/image" Target="../media/image110.svg"/><Relationship Id="rId21" Type="http://schemas.openxmlformats.org/officeDocument/2006/relationships/image" Target="../media/image163.png"/><Relationship Id="rId7" Type="http://schemas.openxmlformats.org/officeDocument/2006/relationships/image" Target="../media/image147.svg"/><Relationship Id="rId12" Type="http://schemas.openxmlformats.org/officeDocument/2006/relationships/image" Target="../media/image155.png"/><Relationship Id="rId17" Type="http://schemas.openxmlformats.org/officeDocument/2006/relationships/image" Target="../media/image159.svg"/><Relationship Id="rId2" Type="http://schemas.openxmlformats.org/officeDocument/2006/relationships/image" Target="../media/image109.png"/><Relationship Id="rId16" Type="http://schemas.openxmlformats.org/officeDocument/2006/relationships/image" Target="../media/image158.png"/><Relationship Id="rId20" Type="http://schemas.openxmlformats.org/officeDocument/2006/relationships/image" Target="../media/image162.svg"/><Relationship Id="rId1" Type="http://schemas.openxmlformats.org/officeDocument/2006/relationships/slideLayout" Target="../slideLayouts/slideLayout145.xml"/><Relationship Id="rId6" Type="http://schemas.openxmlformats.org/officeDocument/2006/relationships/image" Target="../media/image146.png"/><Relationship Id="rId11" Type="http://schemas.openxmlformats.org/officeDocument/2006/relationships/image" Target="../media/image107.svg"/><Relationship Id="rId5" Type="http://schemas.openxmlformats.org/officeDocument/2006/relationships/image" Target="../media/image134.svg"/><Relationship Id="rId15" Type="http://schemas.openxmlformats.org/officeDocument/2006/relationships/image" Target="../media/image157.svg"/><Relationship Id="rId10" Type="http://schemas.openxmlformats.org/officeDocument/2006/relationships/image" Target="../media/image154.png"/><Relationship Id="rId19" Type="http://schemas.openxmlformats.org/officeDocument/2006/relationships/image" Target="../media/image161.png"/><Relationship Id="rId4" Type="http://schemas.openxmlformats.org/officeDocument/2006/relationships/image" Target="../media/image133.png"/><Relationship Id="rId9" Type="http://schemas.openxmlformats.org/officeDocument/2006/relationships/image" Target="../media/image149.svg"/><Relationship Id="rId14" Type="http://schemas.openxmlformats.org/officeDocument/2006/relationships/image" Target="../media/image15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65.png"/><Relationship Id="rId1" Type="http://schemas.openxmlformats.org/officeDocument/2006/relationships/slideLayout" Target="../slideLayouts/slideLayout59.xml"/><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47" y="3369413"/>
            <a:ext cx="2036252" cy="3488503"/>
          </a:xfrm>
          <a:prstGeom prst="rect">
            <a:avLst/>
          </a:prstGeom>
        </p:spPr>
      </p:pic>
      <p:pic>
        <p:nvPicPr>
          <p:cNvPr id="10" name="Bkgr tên lửa">
            <a:extLst>
              <a:ext uri="{FF2B5EF4-FFF2-40B4-BE49-F238E27FC236}">
                <a16:creationId xmlns:a16="http://schemas.microsoft.com/office/drawing/2014/main" id="{2B53FE17-32A9-43FC-8118-EF519331F87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002973" y="1633845"/>
            <a:ext cx="1093027" cy="1093027"/>
          </a:xfrm>
          <a:prstGeom prst="rect">
            <a:avLst/>
          </a:prstGeom>
        </p:spPr>
      </p:pic>
      <p:sp>
        <p:nvSpPr>
          <p:cNvPr id="13" name="Khởi động">
            <a:extLst>
              <a:ext uri="{FF2B5EF4-FFF2-40B4-BE49-F238E27FC236}">
                <a16:creationId xmlns:a16="http://schemas.microsoft.com/office/drawing/2014/main" id="{3373C61E-F340-4C65-A36D-CE80E98126A9}"/>
              </a:ext>
            </a:extLst>
          </p:cNvPr>
          <p:cNvSpPr txBox="1"/>
          <p:nvPr/>
        </p:nvSpPr>
        <p:spPr>
          <a:xfrm>
            <a:off x="2633844" y="2577800"/>
            <a:ext cx="6566457" cy="152856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3" b="0" i="0" u="none" strike="noStrike" kern="1200" cap="none" spc="0" normalizeH="0" baseline="0" noProof="0" dirty="0" err="1">
                <a:ln>
                  <a:noFill/>
                </a:ln>
                <a:solidFill>
                  <a:srgbClr val="FF0000"/>
                </a:solidFill>
                <a:effectLst/>
                <a:uLnTx/>
                <a:uFillTx/>
                <a:latin typeface="Averta Std CY Bold" panose="00000800000000000000" pitchFamily="50" charset="0"/>
                <a:ea typeface="微软雅黑"/>
                <a:cs typeface="+mn-cs"/>
              </a:rPr>
              <a:t>Khởi</a:t>
            </a:r>
            <a:r>
              <a:rPr kumimoji="0" lang="en-US" sz="9333" b="0" i="0" u="none" strike="noStrike" kern="1200" cap="none" spc="0" normalizeH="0" baseline="0" noProof="0" dirty="0">
                <a:ln>
                  <a:noFill/>
                </a:ln>
                <a:solidFill>
                  <a:srgbClr val="FF0000"/>
                </a:solidFill>
                <a:effectLst/>
                <a:uLnTx/>
                <a:uFillTx/>
                <a:latin typeface="Averta Std CY Bold" panose="00000800000000000000" pitchFamily="50" charset="0"/>
                <a:ea typeface="微软雅黑"/>
                <a:cs typeface="+mn-cs"/>
              </a:rPr>
              <a:t> </a:t>
            </a:r>
            <a:r>
              <a:rPr kumimoji="0" lang="en-US" sz="9333" b="0" i="0" u="none" strike="noStrike" kern="1200" cap="none" spc="0" normalizeH="0" baseline="0" noProof="0" dirty="0" err="1">
                <a:ln>
                  <a:noFill/>
                </a:ln>
                <a:solidFill>
                  <a:srgbClr val="FF0000"/>
                </a:solidFill>
                <a:effectLst/>
                <a:uLnTx/>
                <a:uFillTx/>
                <a:latin typeface="Averta Std CY Bold" panose="00000800000000000000" pitchFamily="50" charset="0"/>
                <a:ea typeface="微软雅黑"/>
                <a:cs typeface="+mn-cs"/>
              </a:rPr>
              <a:t>động</a:t>
            </a:r>
            <a:endParaRPr kumimoji="0" lang="en-US" sz="9333" b="0" i="0" u="none" strike="noStrike" kern="1200" cap="none" spc="0" normalizeH="0" baseline="0" noProof="0" dirty="0">
              <a:ln>
                <a:noFill/>
              </a:ln>
              <a:solidFill>
                <a:srgbClr val="FF0000"/>
              </a:solidFill>
              <a:effectLst/>
              <a:uLnTx/>
              <a:uFillTx/>
              <a:latin typeface="Averta Std CY Bold" panose="00000800000000000000" pitchFamily="50" charset="0"/>
              <a:ea typeface="微软雅黑"/>
              <a:cs typeface="+mn-cs"/>
            </a:endParaRPr>
          </a:p>
        </p:txBody>
      </p:sp>
    </p:spTree>
    <p:extLst>
      <p:ext uri="{BB962C8B-B14F-4D97-AF65-F5344CB8AC3E}">
        <p14:creationId xmlns:p14="http://schemas.microsoft.com/office/powerpoint/2010/main" val="3929208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9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F420EF-96E5-4E33-BB32-BAAE1F264EA0}"/>
              </a:ext>
            </a:extLst>
          </p:cNvPr>
          <p:cNvSpPr/>
          <p:nvPr/>
        </p:nvSpPr>
        <p:spPr>
          <a:xfrm>
            <a:off x="3969456" y="5281544"/>
            <a:ext cx="4253087" cy="1446550"/>
          </a:xfrm>
          <a:prstGeom prst="rect">
            <a:avLst/>
          </a:prstGeom>
        </p:spPr>
        <p:txBody>
          <a:bodyPr wrap="none">
            <a:spAutoFit/>
          </a:bodyPr>
          <a:lstStyle/>
          <a:p>
            <a:r>
              <a:rPr lang="en-US" sz="8800" dirty="0" err="1">
                <a:solidFill>
                  <a:srgbClr val="FF0000"/>
                </a:solidFill>
                <a:latin typeface="Averta Std CY" panose="00000500000000000000" pitchFamily="50" charset="0"/>
              </a:rPr>
              <a:t>Đồ</a:t>
            </a:r>
            <a:r>
              <a:rPr lang="en-US" sz="8800" dirty="0">
                <a:solidFill>
                  <a:srgbClr val="FF0000"/>
                </a:solidFill>
                <a:latin typeface="Averta Std CY" panose="00000500000000000000" pitchFamily="50" charset="0"/>
              </a:rPr>
              <a:t> </a:t>
            </a:r>
            <a:r>
              <a:rPr lang="en-US" sz="8800" dirty="0" err="1">
                <a:solidFill>
                  <a:srgbClr val="FF0000"/>
                </a:solidFill>
                <a:latin typeface="Averta Std CY" panose="00000500000000000000" pitchFamily="50" charset="0"/>
              </a:rPr>
              <a:t>ch</a:t>
            </a:r>
            <a:r>
              <a:rPr lang="vi-VN" sz="8800" dirty="0">
                <a:solidFill>
                  <a:srgbClr val="FF0000"/>
                </a:solidFill>
                <a:latin typeface="Averta Std CY" panose="00000500000000000000" pitchFamily="50" charset="0"/>
              </a:rPr>
              <a:t>ơ</a:t>
            </a:r>
            <a:r>
              <a:rPr lang="en-US" sz="8800" dirty="0" err="1">
                <a:solidFill>
                  <a:srgbClr val="FF0000"/>
                </a:solidFill>
                <a:latin typeface="Averta Std CY" panose="00000500000000000000" pitchFamily="50" charset="0"/>
              </a:rPr>
              <a:t>i</a:t>
            </a:r>
            <a:endParaRPr lang="en-US" sz="8800" dirty="0">
              <a:solidFill>
                <a:srgbClr val="FF0000"/>
              </a:solidFill>
              <a:latin typeface="Averta Std CY" panose="00000500000000000000" pitchFamily="50" charset="0"/>
            </a:endParaRPr>
          </a:p>
        </p:txBody>
      </p:sp>
      <p:pic>
        <p:nvPicPr>
          <p:cNvPr id="6" name="Picture 5">
            <a:extLst>
              <a:ext uri="{FF2B5EF4-FFF2-40B4-BE49-F238E27FC236}">
                <a16:creationId xmlns:a16="http://schemas.microsoft.com/office/drawing/2014/main" id="{248E079B-4E34-4BE1-8831-3EDE90F39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587" y="129906"/>
            <a:ext cx="10366826" cy="5183413"/>
          </a:xfrm>
          <a:prstGeom prst="rect">
            <a:avLst/>
          </a:prstGeom>
        </p:spPr>
      </p:pic>
      <p:sp>
        <p:nvSpPr>
          <p:cNvPr id="7" name="Arrow: Right 6">
            <a:extLst>
              <a:ext uri="{FF2B5EF4-FFF2-40B4-BE49-F238E27FC236}">
                <a16:creationId xmlns:a16="http://schemas.microsoft.com/office/drawing/2014/main" id="{7DABAD2E-192F-4E85-9F87-88C575676DC1}"/>
              </a:ext>
            </a:extLst>
          </p:cNvPr>
          <p:cNvSpPr/>
          <p:nvPr/>
        </p:nvSpPr>
        <p:spPr>
          <a:xfrm>
            <a:off x="10331354" y="6015675"/>
            <a:ext cx="1625600" cy="834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BÀI HỌC TIẾP</a:t>
            </a:r>
          </a:p>
        </p:txBody>
      </p:sp>
    </p:spTree>
    <p:extLst>
      <p:ext uri="{BB962C8B-B14F-4D97-AF65-F5344CB8AC3E}">
        <p14:creationId xmlns:p14="http://schemas.microsoft.com/office/powerpoint/2010/main" val="350442967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ấm BUÔN BÁN, câm RE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Được chia sẻ MIỄN PHÍ bởi NK PowerSKil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Cấm BUÔN BÁN, câm REU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Được chia sẻ MIỄN PHÍ bởi NK 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Ghé FB: https://www.facebook.com/nkpowerskills"/>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5193467"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8" name="Cấm BUÔN BÁN, câm REUP"/>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10007794" y="41433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1" name="Được chia sẻ MIỄN PHÍ bởi NK PowerSKills"/>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Ghé FB: https://www.facebook.com/nkpowerskills"/>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RÙA VÀ THỎ</a:t>
            </a:r>
          </a:p>
        </p:txBody>
      </p:sp>
    </p:spTree>
    <p:extLst>
      <p:ext uri="{BB962C8B-B14F-4D97-AF65-F5344CB8AC3E}">
        <p14:creationId xmlns:p14="http://schemas.microsoft.com/office/powerpoint/2010/main" val="292204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hé FB: https://www.facebook.com/nkpowersk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Được chia sẻ MIỄN PHÍ bởi NK PowerSKills"/>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8268791"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949805"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Verdana" pitchFamily="34" charset="0"/>
                <a:ea typeface="+mn-ea"/>
                <a:cs typeface="+mn-cs"/>
              </a:rPr>
              <a:t>RÙA</a:t>
            </a:r>
          </a:p>
        </p:txBody>
      </p:sp>
      <p:sp>
        <p:nvSpPr>
          <p:cNvPr id="9" name="Cấm BUÔN BÁN, cấm REUP"/>
          <p:cNvSpPr>
            <a:spLocks noChangeArrowheads="1"/>
          </p:cNvSpPr>
          <p:nvPr/>
        </p:nvSpPr>
        <p:spPr bwMode="auto">
          <a:xfrm>
            <a:off x="8461013" y="208459"/>
            <a:ext cx="1318181" cy="54609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36576" tIns="36576" rIns="36576" bIns="36576"/>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Verdana" pitchFamily="34" charset="0"/>
                <a:ea typeface="+mn-ea"/>
                <a:cs typeface="+mn-cs"/>
              </a:rPr>
              <a:t>THỎ</a:t>
            </a:r>
          </a:p>
        </p:txBody>
      </p:sp>
      <p:pic>
        <p:nvPicPr>
          <p:cNvPr id="47" name="Cấm BUÔN BÁN, cấm REUP">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pic>
        <p:nvPicPr>
          <p:cNvPr id="50" name="Cấm BUÔN BÁN, cấm REUP">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12041" y="0"/>
            <a:ext cx="986519" cy="971045"/>
          </a:xfrm>
          <a:prstGeom prst="rect">
            <a:avLst/>
          </a:prstGeom>
        </p:spPr>
      </p:pic>
      <p:pic>
        <p:nvPicPr>
          <p:cNvPr id="51" name="Được chia sẻ MIỄN PHÍ bởi NK PowerSKills">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12363" y="-374"/>
            <a:ext cx="982500" cy="967089"/>
          </a:xfrm>
          <a:prstGeom prst="rect">
            <a:avLst/>
          </a:prstGeom>
        </p:spPr>
      </p:pic>
      <p:pic>
        <p:nvPicPr>
          <p:cNvPr id="52" name="Ghé FB: https://www.facebook.com/nkpowerskills">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29077" y="-1871"/>
            <a:ext cx="962592" cy="951268"/>
          </a:xfrm>
          <a:prstGeom prst="rect">
            <a:avLst/>
          </a:prstGeom>
        </p:spPr>
      </p:pic>
      <p:grpSp>
        <p:nvGrpSpPr>
          <p:cNvPr id="2" name="Group 1"/>
          <p:cNvGrpSpPr/>
          <p:nvPr/>
        </p:nvGrpSpPr>
        <p:grpSpPr>
          <a:xfrm>
            <a:off x="-238240" y="4143344"/>
            <a:ext cx="12750313" cy="4726878"/>
            <a:chOff x="-85840" y="4295744"/>
            <a:chExt cx="12750313" cy="4726878"/>
          </a:xfrm>
        </p:grpSpPr>
        <p:pic>
          <p:nvPicPr>
            <p:cNvPr id="21" name="Được chia sẻ MIỄN PHÍ bởi NK PowerSKills"/>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flipH="1">
              <a:off x="10160194" y="42957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2" name="Rounded Rectangle 21">
              <a:hlinkClick r:id="rId21"/>
            </p:cNvPr>
            <p:cNvSpPr/>
            <p:nvPr/>
          </p:nvSpPr>
          <p:spPr>
            <a:xfrm>
              <a:off x="-85840" y="7288738"/>
              <a:ext cx="12257011" cy="1733884"/>
            </a:xfrm>
            <a:prstGeom prst="roundRect">
              <a:avLst/>
            </a:prstGeom>
            <a:blipFill>
              <a:blip r:embed="rId2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579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0"/>
                                        </p:tgtEl>
                                        <p:attrNameLst>
                                          <p:attrName>r</p:attrName>
                                        </p:attrNameLst>
                                      </p:cBhvr>
                                    </p:animRot>
                                    <p:animRot by="-240000">
                                      <p:cBhvr>
                                        <p:cTn id="25" dur="200" fill="hold">
                                          <p:stCondLst>
                                            <p:cond delay="200"/>
                                          </p:stCondLst>
                                        </p:cTn>
                                        <p:tgtEl>
                                          <p:spTgt spid="50"/>
                                        </p:tgtEl>
                                        <p:attrNameLst>
                                          <p:attrName>r</p:attrName>
                                        </p:attrNameLst>
                                      </p:cBhvr>
                                    </p:animRot>
                                    <p:animRot by="240000">
                                      <p:cBhvr>
                                        <p:cTn id="26" dur="200" fill="hold">
                                          <p:stCondLst>
                                            <p:cond delay="400"/>
                                          </p:stCondLst>
                                        </p:cTn>
                                        <p:tgtEl>
                                          <p:spTgt spid="50"/>
                                        </p:tgtEl>
                                        <p:attrNameLst>
                                          <p:attrName>r</p:attrName>
                                        </p:attrNameLst>
                                      </p:cBhvr>
                                    </p:animRot>
                                    <p:animRot by="-240000">
                                      <p:cBhvr>
                                        <p:cTn id="27" dur="200" fill="hold">
                                          <p:stCondLst>
                                            <p:cond delay="600"/>
                                          </p:stCondLst>
                                        </p:cTn>
                                        <p:tgtEl>
                                          <p:spTgt spid="50"/>
                                        </p:tgtEl>
                                        <p:attrNameLst>
                                          <p:attrName>r</p:attrName>
                                        </p:attrNameLst>
                                      </p:cBhvr>
                                    </p:animRot>
                                    <p:animRot by="120000">
                                      <p:cBhvr>
                                        <p:cTn id="28" dur="200" fill="hold">
                                          <p:stCondLst>
                                            <p:cond delay="8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1"/>
                                        </p:tgtEl>
                                        <p:attrNameLst>
                                          <p:attrName>r</p:attrName>
                                        </p:attrNameLst>
                                      </p:cBhvr>
                                    </p:animRot>
                                    <p:animRot by="-240000">
                                      <p:cBhvr>
                                        <p:cTn id="31" dur="200" fill="hold">
                                          <p:stCondLst>
                                            <p:cond delay="200"/>
                                          </p:stCondLst>
                                        </p:cTn>
                                        <p:tgtEl>
                                          <p:spTgt spid="51"/>
                                        </p:tgtEl>
                                        <p:attrNameLst>
                                          <p:attrName>r</p:attrName>
                                        </p:attrNameLst>
                                      </p:cBhvr>
                                    </p:animRot>
                                    <p:animRot by="240000">
                                      <p:cBhvr>
                                        <p:cTn id="32" dur="200" fill="hold">
                                          <p:stCondLst>
                                            <p:cond delay="400"/>
                                          </p:stCondLst>
                                        </p:cTn>
                                        <p:tgtEl>
                                          <p:spTgt spid="51"/>
                                        </p:tgtEl>
                                        <p:attrNameLst>
                                          <p:attrName>r</p:attrName>
                                        </p:attrNameLst>
                                      </p:cBhvr>
                                    </p:animRot>
                                    <p:animRot by="-240000">
                                      <p:cBhvr>
                                        <p:cTn id="33" dur="200" fill="hold">
                                          <p:stCondLst>
                                            <p:cond delay="600"/>
                                          </p:stCondLst>
                                        </p:cTn>
                                        <p:tgtEl>
                                          <p:spTgt spid="51"/>
                                        </p:tgtEl>
                                        <p:attrNameLst>
                                          <p:attrName>r</p:attrName>
                                        </p:attrNameLst>
                                      </p:cBhvr>
                                    </p:animRot>
                                    <p:animRot by="120000">
                                      <p:cBhvr>
                                        <p:cTn id="34" dur="200" fill="hold">
                                          <p:stCondLst>
                                            <p:cond delay="800"/>
                                          </p:stCondLst>
                                        </p:cTn>
                                        <p:tgtEl>
                                          <p:spTgt spid="5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52"/>
                                        </p:tgtEl>
                                        <p:attrNameLst>
                                          <p:attrName>r</p:attrName>
                                        </p:attrNameLst>
                                      </p:cBhvr>
                                    </p:animRot>
                                    <p:animRot by="-240000">
                                      <p:cBhvr>
                                        <p:cTn id="37" dur="200" fill="hold">
                                          <p:stCondLst>
                                            <p:cond delay="200"/>
                                          </p:stCondLst>
                                        </p:cTn>
                                        <p:tgtEl>
                                          <p:spTgt spid="52"/>
                                        </p:tgtEl>
                                        <p:attrNameLst>
                                          <p:attrName>r</p:attrName>
                                        </p:attrNameLst>
                                      </p:cBhvr>
                                    </p:animRot>
                                    <p:animRot by="240000">
                                      <p:cBhvr>
                                        <p:cTn id="38" dur="200" fill="hold">
                                          <p:stCondLst>
                                            <p:cond delay="400"/>
                                          </p:stCondLst>
                                        </p:cTn>
                                        <p:tgtEl>
                                          <p:spTgt spid="52"/>
                                        </p:tgtEl>
                                        <p:attrNameLst>
                                          <p:attrName>r</p:attrName>
                                        </p:attrNameLst>
                                      </p:cBhvr>
                                    </p:animRot>
                                    <p:animRot by="-240000">
                                      <p:cBhvr>
                                        <p:cTn id="39" dur="200" fill="hold">
                                          <p:stCondLst>
                                            <p:cond delay="600"/>
                                          </p:stCondLst>
                                        </p:cTn>
                                        <p:tgtEl>
                                          <p:spTgt spid="52"/>
                                        </p:tgtEl>
                                        <p:attrNameLst>
                                          <p:attrName>r</p:attrName>
                                        </p:attrNameLst>
                                      </p:cBhvr>
                                    </p:animRot>
                                    <p:animRot by="120000">
                                      <p:cBhvr>
                                        <p:cTn id="40" dur="200" fill="hold">
                                          <p:stCondLst>
                                            <p:cond delay="8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fill="hold" nodeType="clickEffect">
                                  <p:stCondLst>
                                    <p:cond delay="0"/>
                                  </p:stCondLst>
                                  <p:childTnLst>
                                    <p:animMotion origin="layout" path="M -3.125E-6 2.59259E-6 L -0.08021 2.59259E-6 " pathEditMode="relative" rAng="0" ptsTypes="AA">
                                      <p:cBhvr>
                                        <p:cTn id="45" dur="2000" fill="hold"/>
                                        <p:tgtEl>
                                          <p:spTgt spid="6"/>
                                        </p:tgtEl>
                                        <p:attrNameLst>
                                          <p:attrName>ppt_x</p:attrName>
                                          <p:attrName>ppt_y</p:attrName>
                                        </p:attrNameLst>
                                      </p:cBhvr>
                                      <p:rCtr x="-4010" y="0"/>
                                    </p:animMotion>
                                  </p:childTnLst>
                                  <p:subTnLst>
                                    <p:audio>
                                      <p:cMediaNode>
                                        <p:cTn display="0" masterRel="sameClick">
                                          <p:stCondLst>
                                            <p:cond evt="begin" delay="0">
                                              <p:tn val="4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46" fill="hold">
                      <p:stCondLst>
                        <p:cond delay="indefinite"/>
                      </p:stCondLst>
                      <p:childTnLst>
                        <p:par>
                          <p:cTn id="47" fill="hold">
                            <p:stCondLst>
                              <p:cond delay="0"/>
                            </p:stCondLst>
                            <p:childTnLst>
                              <p:par>
                                <p:cTn id="48" presetID="35" presetClass="path" presetSubtype="0" fill="hold" nodeType="clickEffect">
                                  <p:stCondLst>
                                    <p:cond delay="0"/>
                                  </p:stCondLst>
                                  <p:childTnLst>
                                    <p:animMotion origin="layout" path="M -0.08021 2.59259E-6 L -0.23685 0.00787 " pathEditMode="relative" rAng="0" ptsTypes="AA">
                                      <p:cBhvr>
                                        <p:cTn id="49" dur="2000" fill="hold"/>
                                        <p:tgtEl>
                                          <p:spTgt spid="6"/>
                                        </p:tgtEl>
                                        <p:attrNameLst>
                                          <p:attrName>ppt_x</p:attrName>
                                          <p:attrName>ppt_y</p:attrName>
                                        </p:attrNameLst>
                                      </p:cBhvr>
                                      <p:rCtr x="-7839" y="394"/>
                                    </p:animMotion>
                                  </p:childTnLst>
                                  <p:subTnLst>
                                    <p:audio>
                                      <p:cMediaNode>
                                        <p:cTn display="0" masterRel="sameClick">
                                          <p:stCondLst>
                                            <p:cond evt="begin" delay="0">
                                              <p:tn val="48"/>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50" fill="hold">
                      <p:stCondLst>
                        <p:cond delay="indefinite"/>
                      </p:stCondLst>
                      <p:childTnLst>
                        <p:par>
                          <p:cTn id="51" fill="hold">
                            <p:stCondLst>
                              <p:cond delay="0"/>
                            </p:stCondLst>
                            <p:childTnLst>
                              <p:par>
                                <p:cTn id="52" presetID="35" presetClass="path" presetSubtype="0" fill="hold" nodeType="clickEffect">
                                  <p:stCondLst>
                                    <p:cond delay="0"/>
                                  </p:stCondLst>
                                  <p:childTnLst>
                                    <p:animMotion origin="layout" path="M -0.23684 0.00787 L -0.44062 0.00949 " pathEditMode="relative" rAng="0" ptsTypes="AA">
                                      <p:cBhvr>
                                        <p:cTn id="53" dur="2000" fill="hold"/>
                                        <p:tgtEl>
                                          <p:spTgt spid="6"/>
                                        </p:tgtEl>
                                        <p:attrNameLst>
                                          <p:attrName>ppt_x</p:attrName>
                                          <p:attrName>ppt_y</p:attrName>
                                        </p:attrNameLst>
                                      </p:cBhvr>
                                      <p:rCtr x="-10547" y="69"/>
                                    </p:animMotion>
                                  </p:childTnLst>
                                  <p:subTnLst>
                                    <p:audio>
                                      <p:cMediaNode>
                                        <p:cTn display="0" masterRel="sameClick">
                                          <p:stCondLst>
                                            <p:cond evt="begin" delay="0">
                                              <p:tn val="52"/>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54" fill="hold">
                      <p:stCondLst>
                        <p:cond delay="indefinite"/>
                      </p:stCondLst>
                      <p:childTnLst>
                        <p:par>
                          <p:cTn id="55" fill="hold">
                            <p:stCondLst>
                              <p:cond delay="0"/>
                            </p:stCondLst>
                            <p:childTnLst>
                              <p:par>
                                <p:cTn id="56" presetID="35" presetClass="path" presetSubtype="0" fill="hold" nodeType="clickEffect">
                                  <p:stCondLst>
                                    <p:cond delay="0"/>
                                  </p:stCondLst>
                                  <p:childTnLst>
                                    <p:animMotion origin="layout" path="M -0.44062 0.00949 L -0.66653 2.59259E-6 " pathEditMode="relative" rAng="0" ptsTypes="AA">
                                      <p:cBhvr>
                                        <p:cTn id="57" dur="2000" fill="hold"/>
                                        <p:tgtEl>
                                          <p:spTgt spid="6"/>
                                        </p:tgtEl>
                                        <p:attrNameLst>
                                          <p:attrName>ppt_x</p:attrName>
                                          <p:attrName>ppt_y</p:attrName>
                                        </p:attrNameLst>
                                      </p:cBhvr>
                                      <p:rCtr x="-11302" y="-486"/>
                                    </p:animMotion>
                                  </p:childTnLst>
                                  <p:subTnLst>
                                    <p:audio>
                                      <p:cMediaNode>
                                        <p:cTn display="0" masterRel="sameClick">
                                          <p:stCondLst>
                                            <p:cond evt="begin" delay="0">
                                              <p:tn val="56"/>
                                            </p:cond>
                                          </p:stCondLst>
                                          <p:endCondLst>
                                            <p:cond evt="onStopAudio" delay="0">
                                              <p:tgtEl>
                                                <p:sldTgt/>
                                              </p:tgtEl>
                                            </p:cond>
                                          </p:endCondLst>
                                        </p:cTn>
                                        <p:tgtEl>
                                          <p:sndTgt r:embed="rId2" name="Tieng-vo-tay-hoan-ho-co-vu-www_nhacchuongvui_com (mp3cut.net).wav"/>
                                        </p:tgtEl>
                                      </p:cMediaNode>
                                    </p:audio>
                                  </p:sub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4.58333E-6 -2.59259E-6 L -0.18334 -2.59259E-6 " pathEditMode="relative" rAng="0" ptsTypes="AA">
                                      <p:cBhvr>
                                        <p:cTn id="62" dur="2000" fill="hold"/>
                                        <p:tgtEl>
                                          <p:spTgt spid="2"/>
                                        </p:tgtEl>
                                        <p:attrNameLst>
                                          <p:attrName>ppt_x</p:attrName>
                                          <p:attrName>ppt_y</p:attrName>
                                        </p:attrNameLst>
                                      </p:cBhvr>
                                      <p:rCtr x="-9167" y="0"/>
                                    </p:animMotion>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18334 -2.59259E-6 L -0.49167 -2.59259E-6 " pathEditMode="relative" rAng="0" ptsTypes="AA">
                                      <p:cBhvr>
                                        <p:cTn id="66" dur="2000" fill="hold"/>
                                        <p:tgtEl>
                                          <p:spTgt spid="2"/>
                                        </p:tgtEl>
                                        <p:attrNameLst>
                                          <p:attrName>ppt_x</p:attrName>
                                          <p:attrName>ppt_y</p:attrName>
                                        </p:attrNameLst>
                                      </p:cBhvr>
                                      <p:rCtr x="-15417" y="0"/>
                                    </p:animMotion>
                                  </p:childTnLst>
                                  <p:subTnLst>
                                    <p:audio>
                                      <p:cMediaNode>
                                        <p:cTn display="0" masterRel="sameClick">
                                          <p:stCondLst>
                                            <p:cond evt="begin" delay="0">
                                              <p:tn val="65"/>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67" fill="hold">
                      <p:stCondLst>
                        <p:cond delay="indefinite"/>
                      </p:stCondLst>
                      <p:childTnLst>
                        <p:par>
                          <p:cTn id="68" fill="hold">
                            <p:stCondLst>
                              <p:cond delay="0"/>
                            </p:stCondLst>
                            <p:childTnLst>
                              <p:par>
                                <p:cTn id="69" presetID="35" presetClass="path" presetSubtype="0" accel="50000" decel="50000" fill="hold" nodeType="clickEffect">
                                  <p:stCondLst>
                                    <p:cond delay="0"/>
                                  </p:stCondLst>
                                  <p:childTnLst>
                                    <p:animMotion origin="layout" path="M -0.49167 -2.59259E-6 L -0.68894 -2.59259E-6 " pathEditMode="relative" rAng="0" ptsTypes="AA">
                                      <p:cBhvr>
                                        <p:cTn id="70" dur="2000" fill="hold"/>
                                        <p:tgtEl>
                                          <p:spTgt spid="2"/>
                                        </p:tgtEl>
                                        <p:attrNameLst>
                                          <p:attrName>ppt_x</p:attrName>
                                          <p:attrName>ppt_y</p:attrName>
                                        </p:attrNameLst>
                                      </p:cBhvr>
                                      <p:rCtr x="-9857" y="0"/>
                                    </p:animMotion>
                                  </p:childTnLst>
                                  <p:subTnLst>
                                    <p:audio>
                                      <p:cMediaNode>
                                        <p:cTn display="0" masterRel="sameClick">
                                          <p:stCondLst>
                                            <p:cond evt="begin" delay="0">
                                              <p:tn val="69"/>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0.68894 -2.59259E-6 L -0.83894 -2.59259E-6 " pathEditMode="relative" rAng="0" ptsTypes="AA">
                                      <p:cBhvr>
                                        <p:cTn id="74" dur="2000" fill="hold"/>
                                        <p:tgtEl>
                                          <p:spTgt spid="2"/>
                                        </p:tgtEl>
                                        <p:attrNameLst>
                                          <p:attrName>ppt_x</p:attrName>
                                          <p:attrName>ppt_y</p:attrName>
                                        </p:attrNameLst>
                                      </p:cBhvr>
                                      <p:rCtr x="-7500" y="0"/>
                                    </p:animMotion>
                                  </p:childTnLst>
                                  <p:subTnLst>
                                    <p:audio>
                                      <p:cMediaNode>
                                        <p:cTn display="0" masterRel="sameClick">
                                          <p:stCondLst>
                                            <p:cond evt="begin" delay="0">
                                              <p:tn val="73"/>
                                            </p:cond>
                                          </p:stCondLst>
                                          <p:endCondLst>
                                            <p:cond evt="onStopAudio" delay="0">
                                              <p:tgtEl>
                                                <p:sldTgt/>
                                              </p:tgtEl>
                                            </p:cond>
                                          </p:endCondLst>
                                        </p:cTn>
                                        <p:tgtEl>
                                          <p:sndTgt r:embed="rId2" name="Tieng-vo-tay-hoan-ho-co-vu-www_nhacchuongvui_com (mp3cut.net).wav"/>
                                        </p:tgtEl>
                                      </p:cMediaNode>
                                    </p:audio>
                                  </p:subTnLst>
                                </p:cTn>
                              </p:par>
                            </p:childTnLst>
                          </p:cTn>
                        </p:par>
                      </p:childTnLst>
                    </p:cTn>
                  </p:par>
                </p:childTnLst>
              </p:cTn>
              <p:nextCondLst>
                <p:cond evt="onClick" delay="0">
                  <p:tgtEl>
                    <p:spTgt spid="9"/>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7"/>
                                        </p:tgtEl>
                                      </p:cBhvr>
                                    </p:animEffect>
                                    <p:set>
                                      <p:cBhvr>
                                        <p:cTn id="8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4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87" restart="whenNotActive" fill="hold" evtFilter="cancelBubble" nodeType="interactiveSeq">
                <p:stCondLst>
                  <p:cond evt="onClick" delay="0">
                    <p:tgtEl>
                      <p:spTgt spid="49"/>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49"/>
                                        </p:tgtEl>
                                      </p:cBhvr>
                                    </p:animEffect>
                                    <p:set>
                                      <p:cBhvr>
                                        <p:cTn id="9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3" restart="whenNotActive" fill="hold" evtFilter="cancelBubble" nodeType="interactiveSeq">
                <p:stCondLst>
                  <p:cond evt="onClick" delay="0">
                    <p:tgtEl>
                      <p:spTgt spid="50"/>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50"/>
                                        </p:tgtEl>
                                      </p:cBhvr>
                                    </p:animEffect>
                                    <p:set>
                                      <p:cBhvr>
                                        <p:cTn id="9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9" restart="whenNotActive" fill="hold" evtFilter="cancelBubble" nodeType="interactiveSeq">
                <p:stCondLst>
                  <p:cond evt="onClick" delay="0">
                    <p:tgtEl>
                      <p:spTgt spid="5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51"/>
                                        </p:tgtEl>
                                      </p:cBhvr>
                                    </p:animEffect>
                                    <p:set>
                                      <p:cBhvr>
                                        <p:cTn id="10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05" restart="whenNotActive" fill="hold" evtFilter="cancelBubble" nodeType="interactiveSeq">
                <p:stCondLst>
                  <p:cond evt="onClick" delay="0">
                    <p:tgtEl>
                      <p:spTgt spid="52"/>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2" y="5258016"/>
            <a:ext cx="1321703" cy="1268078"/>
          </a:xfrm>
          <a:prstGeom prst="rect">
            <a:avLst/>
          </a:prstGeom>
        </p:spPr>
      </p:pic>
      <p:sp>
        <p:nvSpPr>
          <p:cNvPr id="2" name="Rectangle: Rounded Corners 1">
            <a:extLst>
              <a:ext uri="{FF2B5EF4-FFF2-40B4-BE49-F238E27FC236}">
                <a16:creationId xmlns:a16="http://schemas.microsoft.com/office/drawing/2014/main" id="{3C64722B-3B1C-40DB-864C-F1BCC848DADC}"/>
              </a:ext>
            </a:extLst>
          </p:cNvPr>
          <p:cNvSpPr/>
          <p:nvPr/>
        </p:nvSpPr>
        <p:spPr>
          <a:xfrm>
            <a:off x="897364" y="1319119"/>
            <a:ext cx="10809397" cy="37165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a:solidFill>
                  <a:prstClr val="black"/>
                </a:solidFill>
                <a:latin typeface="Averta Std CY" panose="00000500000000000000" pitchFamily="50" charset="0"/>
              </a:rPr>
              <a:t>1.  Đồ vật có dây hoặc bàn phím khi đánh phát ra tiếng nhạc.</a:t>
            </a:r>
            <a:endParaRPr lang="en-US" dirty="0"/>
          </a:p>
        </p:txBody>
      </p:sp>
    </p:spTree>
    <p:extLst>
      <p:ext uri="{BB962C8B-B14F-4D97-AF65-F5344CB8AC3E}">
        <p14:creationId xmlns:p14="http://schemas.microsoft.com/office/powerpoint/2010/main" val="2921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2" y="5258016"/>
            <a:ext cx="1321703" cy="1268078"/>
          </a:xfrm>
          <a:prstGeom prst="rect">
            <a:avLst/>
          </a:prstGeom>
        </p:spPr>
      </p:pic>
      <p:sp>
        <p:nvSpPr>
          <p:cNvPr id="2" name="Rectangle: Rounded Corners 1">
            <a:extLst>
              <a:ext uri="{FF2B5EF4-FFF2-40B4-BE49-F238E27FC236}">
                <a16:creationId xmlns:a16="http://schemas.microsoft.com/office/drawing/2014/main" id="{3C64722B-3B1C-40DB-864C-F1BCC848DADC}"/>
              </a:ext>
            </a:extLst>
          </p:cNvPr>
          <p:cNvSpPr/>
          <p:nvPr/>
        </p:nvSpPr>
        <p:spPr>
          <a:xfrm>
            <a:off x="897364" y="1319119"/>
            <a:ext cx="10809397" cy="37165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dirty="0">
                <a:solidFill>
                  <a:prstClr val="black"/>
                </a:solidFill>
                <a:latin typeface="Averta Std CY" panose="00000500000000000000" pitchFamily="50" charset="0"/>
              </a:rPr>
              <a:t>􀀂 2. </a:t>
            </a:r>
            <a:r>
              <a:rPr lang="en-US" sz="5400" dirty="0" err="1">
                <a:solidFill>
                  <a:prstClr val="black"/>
                </a:solidFill>
                <a:latin typeface="Averta Std CY" panose="00000500000000000000" pitchFamily="50" charset="0"/>
              </a:rPr>
              <a:t>Đồ</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vật</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có</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lòng</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sâu</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để</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nấu</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thức</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ăn</a:t>
            </a:r>
            <a:r>
              <a:rPr lang="en-US" sz="5400" dirty="0">
                <a:solidFill>
                  <a:prstClr val="black"/>
                </a:solidFill>
                <a:latin typeface="Averta Std CY" panose="00000500000000000000" pitchFamily="50"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451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2" y="5258016"/>
            <a:ext cx="1321703" cy="1268078"/>
          </a:xfrm>
          <a:prstGeom prst="rect">
            <a:avLst/>
          </a:prstGeom>
        </p:spPr>
      </p:pic>
      <p:sp>
        <p:nvSpPr>
          <p:cNvPr id="2" name="Rectangle: Rounded Corners 1">
            <a:extLst>
              <a:ext uri="{FF2B5EF4-FFF2-40B4-BE49-F238E27FC236}">
                <a16:creationId xmlns:a16="http://schemas.microsoft.com/office/drawing/2014/main" id="{3C64722B-3B1C-40DB-864C-F1BCC848DADC}"/>
              </a:ext>
            </a:extLst>
          </p:cNvPr>
          <p:cNvSpPr/>
          <p:nvPr/>
        </p:nvSpPr>
        <p:spPr>
          <a:xfrm>
            <a:off x="897364" y="1319119"/>
            <a:ext cx="10809397" cy="37165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dirty="0">
                <a:solidFill>
                  <a:prstClr val="black"/>
                </a:solidFill>
                <a:latin typeface="Averta Std CY" panose="00000500000000000000" pitchFamily="50" charset="0"/>
              </a:rPr>
              <a:t>3.</a:t>
            </a:r>
            <a:r>
              <a:rPr lang="vi-VN" sz="5400" dirty="0">
                <a:solidFill>
                  <a:prstClr val="black"/>
                </a:solidFill>
                <a:latin typeface="Averta Std CY" panose="00000500000000000000" pitchFamily="50" charset="0"/>
              </a:rPr>
              <a:t>Đồ vật để uống nước, có</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quai</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thành</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đứng</a:t>
            </a:r>
            <a:r>
              <a:rPr lang="en-US" sz="5400" dirty="0">
                <a:solidFill>
                  <a:prstClr val="black"/>
                </a:solidFill>
                <a:latin typeface="Averta Std CY" panose="00000500000000000000" pitchFamily="50" charset="0"/>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92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2" y="5258016"/>
            <a:ext cx="1321703" cy="1268078"/>
          </a:xfrm>
          <a:prstGeom prst="rect">
            <a:avLst/>
          </a:prstGeom>
        </p:spPr>
      </p:pic>
      <p:sp>
        <p:nvSpPr>
          <p:cNvPr id="2" name="Rectangle: Rounded Corners 1">
            <a:extLst>
              <a:ext uri="{FF2B5EF4-FFF2-40B4-BE49-F238E27FC236}">
                <a16:creationId xmlns:a16="http://schemas.microsoft.com/office/drawing/2014/main" id="{3C64722B-3B1C-40DB-864C-F1BCC848DADC}"/>
              </a:ext>
            </a:extLst>
          </p:cNvPr>
          <p:cNvSpPr/>
          <p:nvPr/>
        </p:nvSpPr>
        <p:spPr>
          <a:xfrm>
            <a:off x="897364" y="1319119"/>
            <a:ext cx="10809397" cy="37165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dirty="0">
                <a:solidFill>
                  <a:prstClr val="black"/>
                </a:solidFill>
                <a:latin typeface="Averta Std CY" panose="00000500000000000000" pitchFamily="50" charset="0"/>
              </a:rPr>
              <a:t>4. </a:t>
            </a:r>
            <a:r>
              <a:rPr lang="en-US" sz="5400" dirty="0" err="1">
                <a:solidFill>
                  <a:prstClr val="black"/>
                </a:solidFill>
                <a:latin typeface="Averta Std CY" panose="00000500000000000000" pitchFamily="50" charset="0"/>
              </a:rPr>
              <a:t>Đồ</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vật</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để</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quét</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nhà</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sân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318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2" y="5258016"/>
            <a:ext cx="1321703" cy="1268078"/>
          </a:xfrm>
          <a:prstGeom prst="rect">
            <a:avLst/>
          </a:prstGeom>
        </p:spPr>
      </p:pic>
      <p:sp>
        <p:nvSpPr>
          <p:cNvPr id="2" name="Rectangle: Rounded Corners 1">
            <a:extLst>
              <a:ext uri="{FF2B5EF4-FFF2-40B4-BE49-F238E27FC236}">
                <a16:creationId xmlns:a16="http://schemas.microsoft.com/office/drawing/2014/main" id="{3C64722B-3B1C-40DB-864C-F1BCC848DADC}"/>
              </a:ext>
            </a:extLst>
          </p:cNvPr>
          <p:cNvSpPr/>
          <p:nvPr/>
        </p:nvSpPr>
        <p:spPr>
          <a:xfrm>
            <a:off x="897364" y="1319119"/>
            <a:ext cx="10809397" cy="37165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dirty="0">
                <a:solidFill>
                  <a:prstClr val="black"/>
                </a:solidFill>
                <a:latin typeface="Averta Std CY" panose="00000500000000000000" pitchFamily="50" charset="0"/>
              </a:rPr>
              <a:t>5. </a:t>
            </a:r>
            <a:r>
              <a:rPr lang="en-US" sz="5400" dirty="0" err="1">
                <a:solidFill>
                  <a:prstClr val="black"/>
                </a:solidFill>
                <a:latin typeface="Averta Std CY" panose="00000500000000000000" pitchFamily="50" charset="0"/>
              </a:rPr>
              <a:t>Đồ</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vật</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th</a:t>
            </a:r>
            <a:r>
              <a:rPr lang="vi-VN" sz="5400" dirty="0">
                <a:solidFill>
                  <a:prstClr val="black"/>
                </a:solidFill>
                <a:latin typeface="Averta Std CY" panose="00000500000000000000" pitchFamily="50" charset="0"/>
              </a:rPr>
              <a:t>ư</a:t>
            </a:r>
            <a:r>
              <a:rPr lang="en-US" sz="5400" dirty="0" err="1">
                <a:solidFill>
                  <a:prstClr val="black"/>
                </a:solidFill>
                <a:latin typeface="Averta Std CY" panose="00000500000000000000" pitchFamily="50" charset="0"/>
              </a:rPr>
              <a:t>ờng</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làm</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bằng</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vải</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lụa</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để</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cài</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hoặc</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buộc</a:t>
            </a:r>
            <a:r>
              <a:rPr lang="en-US" sz="5400" dirty="0">
                <a:solidFill>
                  <a:prstClr val="black"/>
                </a:solidFill>
                <a:latin typeface="Averta Std CY" panose="00000500000000000000" pitchFamily="50" charset="0"/>
              </a:rPr>
              <a:t> </a:t>
            </a:r>
            <a:r>
              <a:rPr lang="en-US" sz="5400" dirty="0" err="1">
                <a:solidFill>
                  <a:prstClr val="black"/>
                </a:solidFill>
                <a:latin typeface="Averta Std CY" panose="00000500000000000000" pitchFamily="50" charset="0"/>
              </a:rPr>
              <a:t>tóc</a:t>
            </a:r>
            <a:r>
              <a:rPr lang="en-US" sz="5400" dirty="0">
                <a:solidFill>
                  <a:prstClr val="black"/>
                </a:solidFill>
                <a:latin typeface="Averta Std CY" panose="00000500000000000000" pitchFamily="50"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581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2" y="5258016"/>
            <a:ext cx="1321703" cy="1268078"/>
          </a:xfrm>
          <a:prstGeom prst="rect">
            <a:avLst/>
          </a:prstGeom>
        </p:spPr>
      </p:pic>
      <p:sp>
        <p:nvSpPr>
          <p:cNvPr id="2" name="Rectangle: Rounded Corners 1">
            <a:extLst>
              <a:ext uri="{FF2B5EF4-FFF2-40B4-BE49-F238E27FC236}">
                <a16:creationId xmlns:a16="http://schemas.microsoft.com/office/drawing/2014/main" id="{3C64722B-3B1C-40DB-864C-F1BCC848DADC}"/>
              </a:ext>
            </a:extLst>
          </p:cNvPr>
          <p:cNvSpPr/>
          <p:nvPr/>
        </p:nvSpPr>
        <p:spPr>
          <a:xfrm>
            <a:off x="897364" y="1319119"/>
            <a:ext cx="10809397" cy="37165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dirty="0">
                <a:solidFill>
                  <a:prstClr val="black"/>
                </a:solidFill>
                <a:latin typeface="Averta Std CY" panose="00000500000000000000" pitchFamily="50" charset="0"/>
              </a:rPr>
              <a:t>6. </a:t>
            </a:r>
            <a:r>
              <a:rPr lang="vi-VN" sz="5400" dirty="0">
                <a:solidFill>
                  <a:prstClr val="black"/>
                </a:solidFill>
                <a:latin typeface="Averta Std CY" panose="00000500000000000000" pitchFamily="50" charset="0"/>
              </a:rPr>
              <a:t>Đồ vật thường làm bằng nhựa, khi thổi hoặc ấn vào thì phát ra tiếng để báo hiệu.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14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2" y="-1"/>
            <a:ext cx="12191999" cy="6858001"/>
          </a:xfrm>
          <a:prstGeom prst="rect">
            <a:avLst/>
          </a:prstGeom>
        </p:spPr>
      </p:pic>
      <p:sp>
        <p:nvSpPr>
          <p:cNvPr id="4" name="Viết">
            <a:extLst>
              <a:ext uri="{FF2B5EF4-FFF2-40B4-BE49-F238E27FC236}">
                <a16:creationId xmlns:a16="http://schemas.microsoft.com/office/drawing/2014/main" id="{C4736B8F-70DE-435E-A891-CAB485B7C1A0}"/>
              </a:ext>
            </a:extLst>
          </p:cNvPr>
          <p:cNvSpPr txBox="1"/>
          <p:nvPr/>
        </p:nvSpPr>
        <p:spPr>
          <a:xfrm>
            <a:off x="1401773" y="2159110"/>
            <a:ext cx="9962913" cy="646331"/>
          </a:xfrm>
          <a:prstGeom prst="rect">
            <a:avLst/>
          </a:prstGeom>
          <a:noFill/>
        </p:spPr>
        <p:txBody>
          <a:bodyPr wrap="square" rtlCol="0">
            <a:spAutoFit/>
          </a:bodyPr>
          <a:lstStyle/>
          <a:p>
            <a:pPr defTabSz="914377"/>
            <a:r>
              <a:rPr lang="en-US" sz="3600" b="1" dirty="0">
                <a:solidFill>
                  <a:schemeClr val="bg1"/>
                </a:solidFill>
                <a:latin typeface="Averta Std CY Bold" panose="00000800000000000000" pitchFamily="50" charset="0"/>
              </a:rPr>
              <a:t>Đ</a:t>
            </a:r>
            <a:r>
              <a:rPr lang="vi-VN" sz="3600" b="1" dirty="0">
                <a:solidFill>
                  <a:schemeClr val="bg1"/>
                </a:solidFill>
                <a:latin typeface="Averta Std CY Bold" panose="00000800000000000000" pitchFamily="50" charset="0"/>
              </a:rPr>
              <a:t>ặt 1-2 câu với một số từ ngữ vừa tìm được. </a:t>
            </a:r>
          </a:p>
        </p:txBody>
      </p:sp>
      <p:sp>
        <p:nvSpPr>
          <p:cNvPr id="5" name="Viết">
            <a:extLst>
              <a:ext uri="{FF2B5EF4-FFF2-40B4-BE49-F238E27FC236}">
                <a16:creationId xmlns:a16="http://schemas.microsoft.com/office/drawing/2014/main" id="{19C6684C-A83B-47C1-B61A-C289512FDB2C}"/>
              </a:ext>
            </a:extLst>
          </p:cNvPr>
          <p:cNvSpPr txBox="1"/>
          <p:nvPr/>
        </p:nvSpPr>
        <p:spPr>
          <a:xfrm>
            <a:off x="1401773" y="3350827"/>
            <a:ext cx="9681029" cy="1323439"/>
          </a:xfrm>
          <a:prstGeom prst="rect">
            <a:avLst/>
          </a:prstGeom>
          <a:noFill/>
        </p:spPr>
        <p:txBody>
          <a:bodyPr wrap="square" rtlCol="0">
            <a:spAutoFit/>
          </a:bodyPr>
          <a:lstStyle/>
          <a:p>
            <a:pPr algn="ctr" defTabSz="914377"/>
            <a:r>
              <a:rPr lang="vi-VN" sz="4000" b="1" dirty="0">
                <a:solidFill>
                  <a:srgbClr val="FFFF00"/>
                </a:solidFill>
                <a:latin typeface="Averta Std CY Bold" panose="00000800000000000000" pitchFamily="50" charset="0"/>
              </a:rPr>
              <a:t>Em rất thích tết tóc vì mẹ luôn cài cho em hai chiếc nơ xinh xinh trên đầu.</a:t>
            </a:r>
          </a:p>
        </p:txBody>
      </p:sp>
    </p:spTree>
    <p:extLst>
      <p:ext uri="{BB962C8B-B14F-4D97-AF65-F5344CB8AC3E}">
        <p14:creationId xmlns:p14="http://schemas.microsoft.com/office/powerpoint/2010/main" val="416482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1026" name="Picture 2" descr="Vector trang trại – A farm Free Vector file EPS | Diễn đàn chia sẻ file  thiết kế đồ họa miễn phí"/>
          <p:cNvPicPr>
            <a:picLocks noChangeAspect="1" noChangeArrowheads="1"/>
          </p:cNvPicPr>
          <p:nvPr/>
        </p:nvPicPr>
        <p:blipFill rotWithShape="1">
          <a:blip r:embed="rId5">
            <a:extLst>
              <a:ext uri="{28A0092B-C50C-407E-A947-70E740481C1C}">
                <a14:useLocalDpi xmlns:a14="http://schemas.microsoft.com/office/drawing/2010/main" val="0"/>
              </a:ext>
            </a:extLst>
          </a:blip>
          <a:srcRect t="5571" b="15072"/>
          <a:stretch/>
        </p:blipFill>
        <p:spPr bwMode="auto">
          <a:xfrm>
            <a:off x="15081" y="-8467"/>
            <a:ext cx="12161838" cy="690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pinimg.com/564x/c2/63/17/c26317cbccd94cdf364addd106ca3bb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4795" y="2377365"/>
            <a:ext cx="2405711" cy="3229848"/>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C:\Users\ADMIN\Desktop\Trong hoa\Flower-pot_HD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0491" y="4379415"/>
            <a:ext cx="715776" cy="7175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DMIN\Desktop\Trong hoa\Flower-pot_HD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7672" y="4343402"/>
            <a:ext cx="715776" cy="7175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54192" y="5353313"/>
            <a:ext cx="9628122" cy="1107996"/>
          </a:xfrm>
          <a:prstGeom prst="rect">
            <a:avLst/>
          </a:prstGeom>
        </p:spPr>
        <p:txBody>
          <a:bodyPr wrap="square" lIns="121725" tIns="60862" rIns="121725" bIns="60862">
            <a:spAutoFit/>
          </a:bodyPr>
          <a:lstStyle/>
          <a:p>
            <a:r>
              <a:rPr lang="en-US" sz="6400" b="1" dirty="0" err="1">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Khu</a:t>
            </a:r>
            <a:r>
              <a:rPr lang="en-US" sz="6400" b="1" dirty="0">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 </a:t>
            </a:r>
            <a:r>
              <a:rPr lang="en-US" sz="6400" b="1" dirty="0" err="1">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vườn</a:t>
            </a:r>
            <a:r>
              <a:rPr lang="en-US" sz="6400" b="1" dirty="0">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 </a:t>
            </a:r>
            <a:r>
              <a:rPr lang="en-US" sz="6400" b="1" dirty="0" err="1">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bí</a:t>
            </a:r>
            <a:r>
              <a:rPr lang="en-US" sz="6400" b="1" dirty="0">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 </a:t>
            </a:r>
            <a:r>
              <a:rPr lang="en-US" sz="6400" b="1" dirty="0" err="1">
                <a:solidFill>
                  <a:srgbClr val="FF0000"/>
                </a:solidFill>
                <a:effectLst>
                  <a:outerShdw blurRad="50800" dist="38100" algn="l" rotWithShape="0">
                    <a:prstClr val="black">
                      <a:alpha val="40000"/>
                    </a:prstClr>
                  </a:outerShdw>
                </a:effectLst>
                <a:latin typeface="Arial" pitchFamily="34" charset="0"/>
                <a:cs typeface="Arial" pitchFamily="34" charset="0"/>
                <a:sym typeface="Oswald"/>
              </a:rPr>
              <a:t>ẩn</a:t>
            </a:r>
            <a:endParaRPr lang="en-US" sz="1400" dirty="0">
              <a:solidFill>
                <a:srgbClr val="FF0000"/>
              </a:solidFill>
              <a:latin typeface="Arial" pitchFamily="34" charset="0"/>
              <a:cs typeface="Arial" pitchFamily="34" charset="0"/>
            </a:endParaRPr>
          </a:p>
        </p:txBody>
      </p:sp>
      <p:pic>
        <p:nvPicPr>
          <p:cNvPr id="13" name="Picture 4" descr="C:\Users\ADMIN\Desktop\Trong hoa\Flower-pot_HD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6530" y="4643499"/>
            <a:ext cx="715776" cy="7175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ADMIN\Desktop\Trong hoa\Flower-pot_HD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3711" y="4607486"/>
            <a:ext cx="715776" cy="71755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5407" y="3973013"/>
            <a:ext cx="810789" cy="812800"/>
          </a:xfrm>
          <a:prstGeom prst="rect">
            <a:avLst/>
          </a:prstGeom>
        </p:spPr>
      </p:pic>
    </p:spTree>
    <p:extLst>
      <p:ext uri="{BB962C8B-B14F-4D97-AF65-F5344CB8AC3E}">
        <p14:creationId xmlns:p14="http://schemas.microsoft.com/office/powerpoint/2010/main" val="35154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34" presetClass="emph" presetSubtype="0" repeatCount="indefinite" fill="hold" grpId="0" nodeType="withEffect">
                                  <p:stCondLst>
                                    <p:cond delay="0"/>
                                  </p:stCondLst>
                                  <p:iterate type="lt">
                                    <p:tmPct val="10000"/>
                                  </p:iterate>
                                  <p:childTnLst>
                                    <p:animMotion origin="layout" path="M -1.38889E-6 -3.82716E-6 L -1.38889E-6 -0.07222 " pathEditMode="relative" rAng="0" ptsTypes="AA">
                                      <p:cBhvr>
                                        <p:cTn id="8"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9" dur="125" fill="hold">
                                          <p:stCondLst>
                                            <p:cond delay="0"/>
                                          </p:stCondLst>
                                        </p:cTn>
                                        <p:tgtEl>
                                          <p:spTgt spid="4">
                                            <p:txEl>
                                              <p:pRg st="0" end="0"/>
                                            </p:txEl>
                                          </p:spTgt>
                                        </p:tgtEl>
                                        <p:attrNameLst>
                                          <p:attrName>r</p:attrName>
                                        </p:attrNameLst>
                                      </p:cBhvr>
                                    </p:animRot>
                                    <p:animRot by="-1500000">
                                      <p:cBhvr>
                                        <p:cTn id="10" dur="125" fill="hold">
                                          <p:stCondLst>
                                            <p:cond delay="125"/>
                                          </p:stCondLst>
                                        </p:cTn>
                                        <p:tgtEl>
                                          <p:spTgt spid="4">
                                            <p:txEl>
                                              <p:pRg st="0" end="0"/>
                                            </p:txEl>
                                          </p:spTgt>
                                        </p:tgtEl>
                                        <p:attrNameLst>
                                          <p:attrName>r</p:attrName>
                                        </p:attrNameLst>
                                      </p:cBhvr>
                                    </p:animRot>
                                    <p:animRot by="-1500000">
                                      <p:cBhvr>
                                        <p:cTn id="11" dur="125" fill="hold">
                                          <p:stCondLst>
                                            <p:cond delay="250"/>
                                          </p:stCondLst>
                                        </p:cTn>
                                        <p:tgtEl>
                                          <p:spTgt spid="4">
                                            <p:txEl>
                                              <p:pRg st="0" end="0"/>
                                            </p:txEl>
                                          </p:spTgt>
                                        </p:tgtEl>
                                        <p:attrNameLst>
                                          <p:attrName>r</p:attrName>
                                        </p:attrNameLst>
                                      </p:cBhvr>
                                    </p:animRot>
                                    <p:animRot by="1500000">
                                      <p:cBhvr>
                                        <p:cTn id="12" dur="125" fill="hold">
                                          <p:stCondLst>
                                            <p:cond delay="375"/>
                                          </p:stCondLst>
                                        </p:cTn>
                                        <p:tgtEl>
                                          <p:spTgt spid="4">
                                            <p:txEl>
                                              <p:pRg st="0" end="0"/>
                                            </p:txEl>
                                          </p:spTgt>
                                        </p:tgtEl>
                                        <p:attrNameLst>
                                          <p:attrName>r</p:attrName>
                                        </p:attrNameLst>
                                      </p:cBhvr>
                                    </p:animRot>
                                  </p:childTnLst>
                                </p:cTn>
                              </p:par>
                              <p:par>
                                <p:cTn id="13" presetID="1" presetClass="mediacall" presetSubtype="0" fill="hold" nodeType="withEffect">
                                  <p:stCondLst>
                                    <p:cond delay="0"/>
                                  </p:stCondLst>
                                  <p:childTnLst>
                                    <p:cmd type="call" cmd="playFrom(0.0)">
                                      <p:cBhvr>
                                        <p:cTn id="14" dur="1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repeatCount="indefinite"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4"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32" name="图片 2"/>
          <p:cNvPicPr>
            <a:picLocks noChangeAspect="1"/>
          </p:cNvPicPr>
          <p:nvPr/>
        </p:nvPicPr>
        <p:blipFill>
          <a:blip r:embed="rId4"/>
          <a:stretch>
            <a:fillRect/>
          </a:stretch>
        </p:blipFill>
        <p:spPr>
          <a:xfrm rot="20740326">
            <a:off x="10842847" y="5064483"/>
            <a:ext cx="1352646" cy="1651837"/>
          </a:xfrm>
          <a:prstGeom prst="rect">
            <a:avLst/>
          </a:prstGeom>
        </p:spPr>
      </p:pic>
      <p:pic>
        <p:nvPicPr>
          <p:cNvPr id="34"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13359" y="5608078"/>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1168117" y="4986240"/>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7027" y="5006332"/>
            <a:ext cx="959013" cy="1851668"/>
          </a:xfrm>
          <a:prstGeom prst="rect">
            <a:avLst/>
          </a:prstGeom>
        </p:spPr>
      </p:pic>
      <p:sp>
        <p:nvSpPr>
          <p:cNvPr id="24" name="Câu hỏi 1">
            <a:extLst>
              <a:ext uri="{FF2B5EF4-FFF2-40B4-BE49-F238E27FC236}">
                <a16:creationId xmlns:a16="http://schemas.microsoft.com/office/drawing/2014/main" id="{84A775A9-0664-4EE5-8DB7-D28B7F46F2CD}"/>
              </a:ext>
            </a:extLst>
          </p:cNvPr>
          <p:cNvSpPr txBox="1"/>
          <p:nvPr/>
        </p:nvSpPr>
        <p:spPr>
          <a:xfrm>
            <a:off x="965481" y="572044"/>
            <a:ext cx="10279285" cy="2712794"/>
          </a:xfrm>
          <a:prstGeom prst="rect">
            <a:avLst/>
          </a:prstGeom>
          <a:noFill/>
        </p:spPr>
        <p:txBody>
          <a:bodyPr wrap="square">
            <a:spAutoFit/>
          </a:bodyPr>
          <a:lstStyle/>
          <a:p>
            <a:pPr algn="ctr" defTabSz="914377"/>
            <a:r>
              <a:rPr lang="vi-VN" sz="4000" dirty="0">
                <a:solidFill>
                  <a:srgbClr val="C00000"/>
                </a:solidFill>
                <a:latin typeface="Averta Std CY" panose="00000500000000000000" pitchFamily="50" charset="0"/>
              </a:rPr>
              <a:t>Đặt câu hỏi cho bộ phận câu được in đậm: </a:t>
            </a:r>
            <a:endParaRPr lang="en-US" sz="4000" dirty="0">
              <a:solidFill>
                <a:srgbClr val="C00000"/>
              </a:solidFill>
              <a:latin typeface="Averta Std CY" panose="00000500000000000000" pitchFamily="50" charset="0"/>
            </a:endParaRPr>
          </a:p>
          <a:p>
            <a:pPr algn="ctr" defTabSz="914377"/>
            <a:endParaRPr lang="en-US" sz="4000" dirty="0">
              <a:solidFill>
                <a:srgbClr val="7030A0"/>
              </a:solidFill>
              <a:latin typeface="Averta Std CY" panose="00000500000000000000" pitchFamily="50" charset="0"/>
            </a:endParaRPr>
          </a:p>
          <a:p>
            <a:pPr defTabSz="914377">
              <a:lnSpc>
                <a:spcPct val="150000"/>
              </a:lnSpc>
            </a:pPr>
            <a:r>
              <a:rPr lang="vi-VN" sz="2800" dirty="0">
                <a:solidFill>
                  <a:prstClr val="black"/>
                </a:solidFill>
                <a:latin typeface="Averta Std CY" panose="00000500000000000000" pitchFamily="50" charset="0"/>
              </a:rPr>
              <a:t> </a:t>
            </a:r>
            <a:r>
              <a:rPr lang="en-US" sz="3200" dirty="0">
                <a:solidFill>
                  <a:prstClr val="black"/>
                </a:solidFill>
                <a:latin typeface="Averta Std CY" panose="00000500000000000000" pitchFamily="50" charset="0"/>
              </a:rPr>
              <a:t>* </a:t>
            </a:r>
            <a:r>
              <a:rPr lang="vi-VN" sz="3200" b="1" dirty="0">
                <a:solidFill>
                  <a:srgbClr val="7030A0"/>
                </a:solidFill>
                <a:latin typeface="Averta Std CY" panose="00000500000000000000" pitchFamily="50" charset="0"/>
              </a:rPr>
              <a:t>Chiếc nơ </a:t>
            </a:r>
            <a:r>
              <a:rPr lang="vi-VN" sz="3200" dirty="0">
                <a:solidFill>
                  <a:prstClr val="black"/>
                </a:solidFill>
                <a:latin typeface="Averta Std CY" panose="00000500000000000000" pitchFamily="50" charset="0"/>
              </a:rPr>
              <a:t>đỏ thắm.</a:t>
            </a:r>
            <a:endParaRPr lang="en-US" sz="3200" dirty="0">
              <a:solidFill>
                <a:prstClr val="black"/>
              </a:solidFill>
              <a:latin typeface="Averta Std CY" panose="00000500000000000000" pitchFamily="50" charset="0"/>
            </a:endParaRPr>
          </a:p>
          <a:p>
            <a:pPr defTabSz="914377">
              <a:lnSpc>
                <a:spcPct val="150000"/>
              </a:lnSpc>
            </a:pPr>
            <a:r>
              <a:rPr lang="vi-VN" sz="3200" dirty="0">
                <a:solidFill>
                  <a:prstClr val="black"/>
                </a:solidFill>
                <a:latin typeface="Averta Std CY" panose="00000500000000000000" pitchFamily="50" charset="0"/>
              </a:rPr>
              <a:t> </a:t>
            </a:r>
            <a:r>
              <a:rPr lang="en-US" sz="3200" dirty="0">
                <a:solidFill>
                  <a:prstClr val="black"/>
                </a:solidFill>
                <a:latin typeface="Averta Std CY" panose="00000500000000000000" pitchFamily="50" charset="0"/>
              </a:rPr>
              <a:t>* </a:t>
            </a:r>
            <a:r>
              <a:rPr lang="vi-VN" sz="3200" b="1" dirty="0">
                <a:solidFill>
                  <a:srgbClr val="7030A0"/>
                </a:solidFill>
                <a:latin typeface="Averta Std CY" panose="00000500000000000000" pitchFamily="50" charset="0"/>
              </a:rPr>
              <a:t>Mặt bàn </a:t>
            </a:r>
            <a:r>
              <a:rPr lang="vi-VN" sz="3200" dirty="0">
                <a:solidFill>
                  <a:prstClr val="black"/>
                </a:solidFill>
                <a:latin typeface="Averta Std CY" panose="00000500000000000000" pitchFamily="50" charset="0"/>
              </a:rPr>
              <a:t>nhẵn bóng, thơm mùi gỗ mới.</a:t>
            </a:r>
            <a:endParaRPr lang="en-US" sz="3200" dirty="0">
              <a:solidFill>
                <a:prstClr val="black"/>
              </a:solidFill>
              <a:latin typeface="Averta Std CY" panose="00000500000000000000" pitchFamily="50" charset="0"/>
            </a:endParaRPr>
          </a:p>
        </p:txBody>
      </p:sp>
      <p:sp>
        <p:nvSpPr>
          <p:cNvPr id="29" name="Rectangle: Rounded Corners 28">
            <a:extLst>
              <a:ext uri="{FF2B5EF4-FFF2-40B4-BE49-F238E27FC236}">
                <a16:creationId xmlns:a16="http://schemas.microsoft.com/office/drawing/2014/main" id="{31624426-5DB0-441B-9760-1E295AE04262}"/>
              </a:ext>
            </a:extLst>
          </p:cNvPr>
          <p:cNvSpPr/>
          <p:nvPr/>
        </p:nvSpPr>
        <p:spPr>
          <a:xfrm>
            <a:off x="3472624" y="3915386"/>
            <a:ext cx="5636524" cy="1439839"/>
          </a:xfrm>
          <a:prstGeom prst="roundRect">
            <a:avLst/>
          </a:prstGeom>
          <a:solidFill>
            <a:srgbClr val="FFCCFF"/>
          </a:solidFill>
          <a:ln w="12700" cap="flat" cmpd="sng" algn="ctr">
            <a:solidFill>
              <a:srgbClr val="70AD47"/>
            </a:solidFill>
            <a:prstDash val="solid"/>
            <a:miter lim="800000"/>
          </a:ln>
          <a:effectLst/>
        </p:spPr>
        <p:txBody>
          <a:bodyPr rtlCol="0" anchor="ctr"/>
          <a:lstStyle/>
          <a:p>
            <a:pPr marL="571500" indent="-571500">
              <a:buFontTx/>
              <a:buChar char="-"/>
            </a:pPr>
            <a:r>
              <a:rPr lang="en-US" sz="3600" b="1" kern="0" dirty="0" err="1">
                <a:solidFill>
                  <a:prstClr val="black"/>
                </a:solidFill>
                <a:latin typeface="Averta Std CY" panose="00000500000000000000" pitchFamily="50" charset="0"/>
              </a:rPr>
              <a:t>Cái</a:t>
            </a:r>
            <a:r>
              <a:rPr lang="en-US" sz="3600" b="1" kern="0" dirty="0">
                <a:solidFill>
                  <a:prstClr val="black"/>
                </a:solidFill>
                <a:latin typeface="Averta Std CY" panose="00000500000000000000" pitchFamily="50" charset="0"/>
              </a:rPr>
              <a:t> </a:t>
            </a:r>
            <a:r>
              <a:rPr lang="en-US" sz="3600" b="1" kern="0" dirty="0" err="1">
                <a:solidFill>
                  <a:prstClr val="black"/>
                </a:solidFill>
                <a:latin typeface="Averta Std CY" panose="00000500000000000000" pitchFamily="50" charset="0"/>
              </a:rPr>
              <a:t>hộp</a:t>
            </a:r>
            <a:r>
              <a:rPr lang="en-US" sz="3600" b="1" kern="0" dirty="0">
                <a:solidFill>
                  <a:prstClr val="black"/>
                </a:solidFill>
                <a:latin typeface="Averta Std CY" panose="00000500000000000000" pitchFamily="50" charset="0"/>
              </a:rPr>
              <a:t> </a:t>
            </a:r>
            <a:r>
              <a:rPr lang="en-US" sz="3600" b="1" kern="0" dirty="0" err="1">
                <a:solidFill>
                  <a:prstClr val="black"/>
                </a:solidFill>
                <a:latin typeface="Averta Std CY" panose="00000500000000000000" pitchFamily="50" charset="0"/>
              </a:rPr>
              <a:t>bút</a:t>
            </a:r>
            <a:r>
              <a:rPr lang="en-US" sz="3600" b="1" kern="0" dirty="0">
                <a:solidFill>
                  <a:prstClr val="black"/>
                </a:solidFill>
                <a:latin typeface="Averta Std CY" panose="00000500000000000000" pitchFamily="50" charset="0"/>
              </a:rPr>
              <a:t> </a:t>
            </a:r>
            <a:r>
              <a:rPr lang="en-US" sz="3600" kern="0" dirty="0" err="1">
                <a:solidFill>
                  <a:prstClr val="black"/>
                </a:solidFill>
                <a:latin typeface="Averta Std CY" panose="00000500000000000000" pitchFamily="50" charset="0"/>
              </a:rPr>
              <a:t>xinh</a:t>
            </a:r>
            <a:r>
              <a:rPr lang="en-US" sz="3600" kern="0" dirty="0">
                <a:solidFill>
                  <a:prstClr val="black"/>
                </a:solidFill>
                <a:latin typeface="Averta Std CY" panose="00000500000000000000" pitchFamily="50" charset="0"/>
              </a:rPr>
              <a:t> </a:t>
            </a:r>
            <a:r>
              <a:rPr lang="en-US" sz="3600" kern="0" dirty="0" err="1">
                <a:solidFill>
                  <a:prstClr val="black"/>
                </a:solidFill>
                <a:latin typeface="Averta Std CY" panose="00000500000000000000" pitchFamily="50" charset="0"/>
              </a:rPr>
              <a:t>xắn</a:t>
            </a:r>
            <a:r>
              <a:rPr lang="en-US" sz="3600" kern="0" dirty="0">
                <a:solidFill>
                  <a:prstClr val="black"/>
                </a:solidFill>
                <a:latin typeface="Averta Std CY" panose="00000500000000000000" pitchFamily="50" charset="0"/>
              </a:rPr>
              <a:t>.</a:t>
            </a:r>
          </a:p>
          <a:p>
            <a:r>
              <a:rPr lang="en-US" sz="3600" kern="0" dirty="0">
                <a:solidFill>
                  <a:prstClr val="black"/>
                </a:solidFill>
                <a:latin typeface="Averta Std CY" panose="00000500000000000000" pitchFamily="50" charset="0"/>
              </a:rPr>
              <a:t>	</a:t>
            </a:r>
            <a:r>
              <a:rPr lang="en-US" sz="3600" kern="0" dirty="0" err="1">
                <a:solidFill>
                  <a:srgbClr val="FF0000"/>
                </a:solidFill>
                <a:latin typeface="Averta Std CY" panose="00000500000000000000" pitchFamily="50" charset="0"/>
              </a:rPr>
              <a:t>Cái</a:t>
            </a:r>
            <a:r>
              <a:rPr lang="en-US" sz="3600" kern="0" dirty="0">
                <a:solidFill>
                  <a:srgbClr val="FF0000"/>
                </a:solidFill>
                <a:latin typeface="Averta Std CY" panose="00000500000000000000" pitchFamily="50" charset="0"/>
              </a:rPr>
              <a:t> </a:t>
            </a:r>
            <a:r>
              <a:rPr lang="en-US" sz="3600" kern="0" dirty="0" err="1">
                <a:solidFill>
                  <a:srgbClr val="FF0000"/>
                </a:solidFill>
                <a:latin typeface="Averta Std CY" panose="00000500000000000000" pitchFamily="50" charset="0"/>
              </a:rPr>
              <a:t>gì</a:t>
            </a:r>
            <a:r>
              <a:rPr lang="en-US" sz="3600" kern="0" dirty="0">
                <a:solidFill>
                  <a:srgbClr val="FF0000"/>
                </a:solidFill>
                <a:latin typeface="Averta Std CY" panose="00000500000000000000" pitchFamily="50" charset="0"/>
              </a:rPr>
              <a:t> </a:t>
            </a:r>
            <a:r>
              <a:rPr lang="en-US" sz="3600" kern="0" dirty="0" err="1">
                <a:solidFill>
                  <a:prstClr val="black"/>
                </a:solidFill>
                <a:latin typeface="Averta Std CY" panose="00000500000000000000" pitchFamily="50" charset="0"/>
              </a:rPr>
              <a:t>xinh</a:t>
            </a:r>
            <a:r>
              <a:rPr lang="en-US" sz="3600" kern="0" dirty="0">
                <a:solidFill>
                  <a:prstClr val="black"/>
                </a:solidFill>
                <a:latin typeface="Averta Std CY" panose="00000500000000000000" pitchFamily="50" charset="0"/>
              </a:rPr>
              <a:t> </a:t>
            </a:r>
            <a:r>
              <a:rPr lang="en-US" sz="3600" kern="0" dirty="0" err="1">
                <a:solidFill>
                  <a:prstClr val="black"/>
                </a:solidFill>
                <a:latin typeface="Averta Std CY" panose="00000500000000000000" pitchFamily="50" charset="0"/>
              </a:rPr>
              <a:t>xắn</a:t>
            </a:r>
            <a:r>
              <a:rPr lang="en-US" sz="3600" kern="0" dirty="0">
                <a:solidFill>
                  <a:prstClr val="black"/>
                </a:solidFill>
                <a:latin typeface="Averta Std CY" panose="00000500000000000000" pitchFamily="50" charset="0"/>
              </a:rPr>
              <a:t>?</a:t>
            </a:r>
          </a:p>
          <a:p>
            <a:pPr marL="171450" indent="-171450">
              <a:buFontTx/>
              <a:buChar char="-"/>
            </a:pPr>
            <a:endParaRPr lang="en-US" sz="1100" kern="0" dirty="0">
              <a:solidFill>
                <a:prstClr val="black"/>
              </a:solidFill>
              <a:latin typeface="Calibri"/>
            </a:endParaRPr>
          </a:p>
        </p:txBody>
      </p:sp>
      <p:sp>
        <p:nvSpPr>
          <p:cNvPr id="33" name="Arrow: Right 32">
            <a:extLst>
              <a:ext uri="{FF2B5EF4-FFF2-40B4-BE49-F238E27FC236}">
                <a16:creationId xmlns:a16="http://schemas.microsoft.com/office/drawing/2014/main" id="{02A4E420-D99D-466C-AF83-2CE904D557A1}"/>
              </a:ext>
            </a:extLst>
          </p:cNvPr>
          <p:cNvSpPr/>
          <p:nvPr/>
        </p:nvSpPr>
        <p:spPr>
          <a:xfrm>
            <a:off x="3579154" y="4794639"/>
            <a:ext cx="846161" cy="15012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endParaRPr lang="en-US" kern="0">
              <a:solidFill>
                <a:prstClr val="white"/>
              </a:solidFill>
              <a:latin typeface="Calibri"/>
            </a:endParaRPr>
          </a:p>
        </p:txBody>
      </p:sp>
    </p:spTree>
    <p:extLst>
      <p:ext uri="{BB962C8B-B14F-4D97-AF65-F5344CB8AC3E}">
        <p14:creationId xmlns:p14="http://schemas.microsoft.com/office/powerpoint/2010/main" val="427132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2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1" name="Câu hỏi 1">
            <a:extLst>
              <a:ext uri="{FF2B5EF4-FFF2-40B4-BE49-F238E27FC236}">
                <a16:creationId xmlns:a16="http://schemas.microsoft.com/office/drawing/2014/main" id="{6A558307-7EB7-4FA8-9A09-419C6E26F486}"/>
              </a:ext>
            </a:extLst>
          </p:cNvPr>
          <p:cNvSpPr txBox="1"/>
          <p:nvPr/>
        </p:nvSpPr>
        <p:spPr>
          <a:xfrm>
            <a:off x="1227298" y="3039337"/>
            <a:ext cx="10279285" cy="707886"/>
          </a:xfrm>
          <a:prstGeom prst="rect">
            <a:avLst/>
          </a:prstGeom>
          <a:noFill/>
        </p:spPr>
        <p:txBody>
          <a:bodyPr wrap="square">
            <a:spAutoFit/>
          </a:bodyPr>
          <a:lstStyle/>
          <a:p>
            <a:pPr algn="ctr" defTabSz="914377"/>
            <a:r>
              <a:rPr lang="en-US" sz="4000" dirty="0">
                <a:solidFill>
                  <a:srgbClr val="C00000"/>
                </a:solidFill>
                <a:latin typeface="Averta Std CY" panose="00000500000000000000" pitchFamily="50" charset="0"/>
              </a:rPr>
              <a:t>LÀM VỞ BÀI TẬP</a:t>
            </a:r>
            <a:endParaRPr lang="en-US" sz="3200" dirty="0">
              <a:solidFill>
                <a:prstClr val="black"/>
              </a:solidFill>
              <a:latin typeface="Averta Std CY" panose="00000500000000000000" pitchFamily="50" charset="0"/>
            </a:endParaRPr>
          </a:p>
        </p:txBody>
      </p:sp>
    </p:spTree>
    <p:extLst>
      <p:ext uri="{BB962C8B-B14F-4D97-AF65-F5344CB8AC3E}">
        <p14:creationId xmlns:p14="http://schemas.microsoft.com/office/powerpoint/2010/main" val="146118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821111" y="4725993"/>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sp>
        <p:nvSpPr>
          <p:cNvPr id="30" name="Rectangle 29"/>
          <p:cNvSpPr/>
          <p:nvPr/>
        </p:nvSpPr>
        <p:spPr>
          <a:xfrm>
            <a:off x="785435" y="493030"/>
            <a:ext cx="3804151" cy="16239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31" name="图片 3"/>
          <p:cNvPicPr>
            <a:picLocks noChangeAspect="1"/>
          </p:cNvPicPr>
          <p:nvPr/>
        </p:nvPicPr>
        <p:blipFill>
          <a:blip r:embed="rId10"/>
          <a:stretch>
            <a:fillRect/>
          </a:stretch>
        </p:blipFill>
        <p:spPr>
          <a:xfrm>
            <a:off x="190838" y="172799"/>
            <a:ext cx="1641260" cy="825950"/>
          </a:xfrm>
          <a:prstGeom prst="rect">
            <a:avLst/>
          </a:prstGeom>
        </p:spPr>
      </p:pic>
      <p:sp>
        <p:nvSpPr>
          <p:cNvPr id="27" name="TextBox 26"/>
          <p:cNvSpPr txBox="1"/>
          <p:nvPr/>
        </p:nvSpPr>
        <p:spPr>
          <a:xfrm>
            <a:off x="772053" y="919248"/>
            <a:ext cx="39512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Chiếc n</a:t>
            </a: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thắm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pt-BR"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CDCF1D03-9CD3-46A3-AED1-405B8A8069D8}"/>
              </a:ext>
            </a:extLst>
          </p:cNvPr>
          <p:cNvGrpSpPr/>
          <p:nvPr/>
        </p:nvGrpSpPr>
        <p:grpSpPr>
          <a:xfrm>
            <a:off x="5279509" y="494104"/>
            <a:ext cx="3951264" cy="1623944"/>
            <a:chOff x="5279509" y="494104"/>
            <a:chExt cx="3951264" cy="1623944"/>
          </a:xfrm>
        </p:grpSpPr>
        <p:sp>
          <p:nvSpPr>
            <p:cNvPr id="24" name="Rectangle 23">
              <a:extLst>
                <a:ext uri="{FF2B5EF4-FFF2-40B4-BE49-F238E27FC236}">
                  <a16:creationId xmlns:a16="http://schemas.microsoft.com/office/drawing/2014/main" id="{D2FC12B0-681C-41A9-B7CC-FEB78D758BAD}"/>
                </a:ext>
              </a:extLst>
            </p:cNvPr>
            <p:cNvSpPr/>
            <p:nvPr/>
          </p:nvSpPr>
          <p:spPr>
            <a:xfrm>
              <a:off x="5279509" y="494104"/>
              <a:ext cx="3804151" cy="16239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E1A91C1-65CB-4E16-835B-96409F5B33E3}"/>
                </a:ext>
              </a:extLst>
            </p:cNvPr>
            <p:cNvSpPr txBox="1"/>
            <p:nvPr/>
          </p:nvSpPr>
          <p:spPr>
            <a:xfrm>
              <a:off x="5279509" y="904253"/>
              <a:ext cx="39512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thắm</a:t>
              </a:r>
              <a:r>
                <a:rPr lang="en-US" sz="3600" dirty="0">
                  <a:solidFill>
                    <a:prstClr val="black"/>
                  </a:solidFill>
                  <a:latin typeface="Calibri" panose="020F0502020204030204" pitchFamily="34" charset="0"/>
                  <a:cs typeface="Calibri" panose="020F0502020204030204" pitchFamily="34" charset="0"/>
                </a:rPr>
                <a:t>?</a:t>
              </a:r>
              <a:endParaRPr kumimoji="0" lang="pt-BR"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4140" y="2375406"/>
            <a:ext cx="5703239" cy="2347984"/>
          </a:xfrm>
          <a:prstGeom prst="rect">
            <a:avLst/>
          </a:prstGeom>
        </p:spPr>
      </p:pic>
    </p:spTree>
    <p:extLst>
      <p:ext uri="{BB962C8B-B14F-4D97-AF65-F5344CB8AC3E}">
        <p14:creationId xmlns:p14="http://schemas.microsoft.com/office/powerpoint/2010/main" val="13631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821111" y="4725993"/>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sp>
        <p:nvSpPr>
          <p:cNvPr id="30" name="Rectangle 29"/>
          <p:cNvSpPr/>
          <p:nvPr/>
        </p:nvSpPr>
        <p:spPr>
          <a:xfrm>
            <a:off x="785435" y="493030"/>
            <a:ext cx="3804151" cy="16239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31" name="图片 3"/>
          <p:cNvPicPr>
            <a:picLocks noChangeAspect="1"/>
          </p:cNvPicPr>
          <p:nvPr/>
        </p:nvPicPr>
        <p:blipFill>
          <a:blip r:embed="rId10"/>
          <a:stretch>
            <a:fillRect/>
          </a:stretch>
        </p:blipFill>
        <p:spPr>
          <a:xfrm>
            <a:off x="190838" y="172799"/>
            <a:ext cx="1078404" cy="542698"/>
          </a:xfrm>
          <a:prstGeom prst="rect">
            <a:avLst/>
          </a:prstGeom>
        </p:spPr>
      </p:pic>
      <p:sp>
        <p:nvSpPr>
          <p:cNvPr id="27" name="TextBox 26"/>
          <p:cNvSpPr txBox="1"/>
          <p:nvPr/>
        </p:nvSpPr>
        <p:spPr>
          <a:xfrm>
            <a:off x="772053" y="786430"/>
            <a:ext cx="3951264" cy="1200329"/>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cs typeface="Calibri" panose="020F0502020204030204" pitchFamily="34" charset="0"/>
              </a:rPr>
              <a:t>Mặt bàn nhẵn bóng, thơm mùi gỗ mới.</a:t>
            </a:r>
            <a:endParaRPr kumimoji="0" lang="pt-BR"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CDCF1D03-9CD3-46A3-AED1-405B8A8069D8}"/>
              </a:ext>
            </a:extLst>
          </p:cNvPr>
          <p:cNvGrpSpPr/>
          <p:nvPr/>
        </p:nvGrpSpPr>
        <p:grpSpPr>
          <a:xfrm>
            <a:off x="5279509" y="494104"/>
            <a:ext cx="3960362" cy="1623944"/>
            <a:chOff x="5279509" y="494104"/>
            <a:chExt cx="3960362" cy="1623944"/>
          </a:xfrm>
        </p:grpSpPr>
        <p:sp>
          <p:nvSpPr>
            <p:cNvPr id="24" name="Rectangle 23">
              <a:extLst>
                <a:ext uri="{FF2B5EF4-FFF2-40B4-BE49-F238E27FC236}">
                  <a16:creationId xmlns:a16="http://schemas.microsoft.com/office/drawing/2014/main" id="{D2FC12B0-681C-41A9-B7CC-FEB78D758BAD}"/>
                </a:ext>
              </a:extLst>
            </p:cNvPr>
            <p:cNvSpPr/>
            <p:nvPr/>
          </p:nvSpPr>
          <p:spPr>
            <a:xfrm>
              <a:off x="5279509" y="494104"/>
              <a:ext cx="3804151" cy="16239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E1A91C1-65CB-4E16-835B-96409F5B33E3}"/>
                </a:ext>
              </a:extLst>
            </p:cNvPr>
            <p:cNvSpPr txBox="1"/>
            <p:nvPr/>
          </p:nvSpPr>
          <p:spPr>
            <a:xfrm>
              <a:off x="5288607" y="714192"/>
              <a:ext cx="3951264" cy="1200329"/>
            </a:xfrm>
            <a:prstGeom prst="rect">
              <a:avLst/>
            </a:prstGeom>
            <a:noFill/>
          </p:spPr>
          <p:txBody>
            <a:bodyPr wrap="square" rtlCol="0">
              <a:spAutoFit/>
            </a:bodyPr>
            <a:lstStyle/>
            <a:p>
              <a:pPr lvl="0" algn="ct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nhẵn bóng, thơm mùi gỗ mới</a:t>
              </a:r>
              <a:r>
                <a:rPr lang="en-US" sz="3600" dirty="0">
                  <a:solidFill>
                    <a:prstClr val="black"/>
                  </a:solidFill>
                  <a:latin typeface="Calibri" panose="020F0502020204030204" pitchFamily="34" charset="0"/>
                  <a:cs typeface="Calibri" panose="020F0502020204030204" pitchFamily="34" charset="0"/>
                </a:rPr>
                <a:t>?</a:t>
              </a:r>
              <a:endParaRPr kumimoji="0" lang="pt-BR"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4140" y="2375406"/>
            <a:ext cx="5703239" cy="2347984"/>
          </a:xfrm>
          <a:prstGeom prst="rect">
            <a:avLst/>
          </a:prstGeom>
        </p:spPr>
      </p:pic>
    </p:spTree>
    <p:extLst>
      <p:ext uri="{BB962C8B-B14F-4D97-AF65-F5344CB8AC3E}">
        <p14:creationId xmlns:p14="http://schemas.microsoft.com/office/powerpoint/2010/main" val="4271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9D689BFB-7022-42CE-B33C-363EAB61C1A1}"/>
              </a:ext>
            </a:extLst>
          </p:cNvPr>
          <p:cNvSpPr/>
          <p:nvPr/>
        </p:nvSpPr>
        <p:spPr>
          <a:xfrm>
            <a:off x="6026045" y="2601058"/>
            <a:ext cx="3350059" cy="88322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verta Std CY" panose="00000500000000000000" pitchFamily="50" charset="0"/>
              </a:rPr>
              <a:t>thế</a:t>
            </a:r>
            <a:r>
              <a:rPr lang="en-US" sz="2800" dirty="0">
                <a:solidFill>
                  <a:schemeClr val="tx1"/>
                </a:solidFill>
                <a:latin typeface="Averta Std CY" panose="00000500000000000000" pitchFamily="50" charset="0"/>
              </a:rPr>
              <a:t> </a:t>
            </a:r>
            <a:r>
              <a:rPr lang="en-US" sz="2800" dirty="0" err="1">
                <a:solidFill>
                  <a:schemeClr val="tx1"/>
                </a:solidFill>
                <a:latin typeface="Averta Std CY" panose="00000500000000000000" pitchFamily="50" charset="0"/>
              </a:rPr>
              <a:t>nào</a:t>
            </a:r>
            <a:r>
              <a:rPr lang="en-US" sz="2800" dirty="0">
                <a:solidFill>
                  <a:schemeClr val="tx1"/>
                </a:solidFill>
                <a:latin typeface="Averta Std CY" panose="00000500000000000000" pitchFamily="50" charset="0"/>
              </a:rPr>
              <a:t>?</a:t>
            </a:r>
          </a:p>
        </p:txBody>
      </p:sp>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32" name="图片 2"/>
          <p:cNvPicPr>
            <a:picLocks noChangeAspect="1"/>
          </p:cNvPicPr>
          <p:nvPr/>
        </p:nvPicPr>
        <p:blipFill>
          <a:blip r:embed="rId4"/>
          <a:stretch>
            <a:fillRect/>
          </a:stretch>
        </p:blipFill>
        <p:spPr>
          <a:xfrm rot="20740326">
            <a:off x="10842847" y="5064483"/>
            <a:ext cx="1352646" cy="1651837"/>
          </a:xfrm>
          <a:prstGeom prst="rect">
            <a:avLst/>
          </a:prstGeom>
        </p:spPr>
      </p:pic>
      <p:pic>
        <p:nvPicPr>
          <p:cNvPr id="34"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13359" y="5608078"/>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1168117" y="4986240"/>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7027" y="5006332"/>
            <a:ext cx="959013" cy="1851668"/>
          </a:xfrm>
          <a:prstGeom prst="rect">
            <a:avLst/>
          </a:prstGeom>
        </p:spPr>
      </p:pic>
      <p:sp>
        <p:nvSpPr>
          <p:cNvPr id="24" name="Câu hỏi 1">
            <a:extLst>
              <a:ext uri="{FF2B5EF4-FFF2-40B4-BE49-F238E27FC236}">
                <a16:creationId xmlns:a16="http://schemas.microsoft.com/office/drawing/2014/main" id="{84A775A9-0664-4EE5-8DB7-D28B7F46F2CD}"/>
              </a:ext>
            </a:extLst>
          </p:cNvPr>
          <p:cNvSpPr txBox="1"/>
          <p:nvPr/>
        </p:nvSpPr>
        <p:spPr>
          <a:xfrm>
            <a:off x="806347" y="1122754"/>
            <a:ext cx="10797700" cy="707886"/>
          </a:xfrm>
          <a:prstGeom prst="rect">
            <a:avLst/>
          </a:prstGeom>
          <a:noFill/>
        </p:spPr>
        <p:txBody>
          <a:bodyPr wrap="square">
            <a:spAutoFit/>
          </a:bodyPr>
          <a:lstStyle/>
          <a:p>
            <a:pPr lvl="0" algn="ctr" defTabSz="914377"/>
            <a:r>
              <a:rPr kumimoji="0" lang="vi-VN" sz="4000" b="0" i="0" u="none" strike="noStrike" kern="1200" cap="none" spc="0" normalizeH="0" baseline="0" noProof="0" dirty="0">
                <a:ln>
                  <a:noFill/>
                </a:ln>
                <a:solidFill>
                  <a:srgbClr val="C00000"/>
                </a:solidFill>
                <a:effectLst/>
                <a:uLnTx/>
                <a:uFillTx/>
                <a:latin typeface="Averta Std CY" panose="00000500000000000000" pitchFamily="50" charset="0"/>
                <a:cs typeface="+mn-cs"/>
              </a:rPr>
              <a:t>Đặt </a:t>
            </a:r>
            <a:r>
              <a:rPr kumimoji="0" lang="en-US" sz="4000" b="0" i="0" u="none" strike="noStrike" kern="1200" cap="none" spc="0" normalizeH="0" baseline="0" noProof="0" dirty="0">
                <a:ln>
                  <a:noFill/>
                </a:ln>
                <a:solidFill>
                  <a:srgbClr val="C00000"/>
                </a:solidFill>
                <a:effectLst/>
                <a:uLnTx/>
                <a:uFillTx/>
                <a:latin typeface="Averta Std CY" panose="00000500000000000000" pitchFamily="50" charset="0"/>
                <a:cs typeface="+mn-cs"/>
              </a:rPr>
              <a:t>1 -2 </a:t>
            </a:r>
            <a:r>
              <a:rPr lang="vi-VN" sz="4000" dirty="0">
                <a:solidFill>
                  <a:srgbClr val="C00000"/>
                </a:solidFill>
                <a:latin typeface="Averta Std CY" panose="00000500000000000000" pitchFamily="50" charset="0"/>
              </a:rPr>
              <a:t>câu về đồ dùng học tập (theo mẫu).</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mn-cs"/>
              </a:rPr>
              <a:t> </a:t>
            </a:r>
            <a:endParaRPr kumimoji="0" lang="en-US" sz="3200" b="0" i="0" u="none" strike="noStrike" kern="1200" cap="none" spc="0" normalizeH="0" baseline="0" noProof="0" dirty="0">
              <a:ln>
                <a:noFill/>
              </a:ln>
              <a:solidFill>
                <a:prstClr val="black"/>
              </a:solidFill>
              <a:effectLst/>
              <a:uLnTx/>
              <a:uFillTx/>
              <a:latin typeface="Averta Std CY" panose="00000500000000000000" pitchFamily="50" charset="0"/>
              <a:cs typeface="+mn-cs"/>
            </a:endParaRPr>
          </a:p>
        </p:txBody>
      </p:sp>
      <p:pic>
        <p:nvPicPr>
          <p:cNvPr id="5" name="Picture 4">
            <a:extLst>
              <a:ext uri="{FF2B5EF4-FFF2-40B4-BE49-F238E27FC236}">
                <a16:creationId xmlns:a16="http://schemas.microsoft.com/office/drawing/2014/main" id="{333900BC-A799-411C-A0B2-EFC1A00851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5986" y="2629304"/>
            <a:ext cx="3350059" cy="883226"/>
          </a:xfrm>
          <a:prstGeom prst="rect">
            <a:avLst/>
          </a:prstGeom>
        </p:spPr>
      </p:pic>
      <p:sp>
        <p:nvSpPr>
          <p:cNvPr id="10" name="Rectangle: Rounded Corners 9">
            <a:extLst>
              <a:ext uri="{FF2B5EF4-FFF2-40B4-BE49-F238E27FC236}">
                <a16:creationId xmlns:a16="http://schemas.microsoft.com/office/drawing/2014/main" id="{2712261C-B32B-48F3-8B43-8DB91F331FB7}"/>
              </a:ext>
            </a:extLst>
          </p:cNvPr>
          <p:cNvSpPr/>
          <p:nvPr/>
        </p:nvSpPr>
        <p:spPr>
          <a:xfrm>
            <a:off x="2675986" y="2629304"/>
            <a:ext cx="3350059" cy="88322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rta Std CY" panose="00000500000000000000" pitchFamily="50" charset="0"/>
              </a:rPr>
              <a:t>Ai (</a:t>
            </a:r>
            <a:r>
              <a:rPr lang="en-US" sz="2800" dirty="0" err="1">
                <a:solidFill>
                  <a:schemeClr val="tx1"/>
                </a:solidFill>
                <a:latin typeface="Averta Std CY" panose="00000500000000000000" pitchFamily="50" charset="0"/>
              </a:rPr>
              <a:t>cái</a:t>
            </a:r>
            <a:r>
              <a:rPr lang="en-US" sz="2800" dirty="0">
                <a:solidFill>
                  <a:schemeClr val="tx1"/>
                </a:solidFill>
                <a:latin typeface="Averta Std CY" panose="00000500000000000000" pitchFamily="50" charset="0"/>
              </a:rPr>
              <a:t> </a:t>
            </a:r>
            <a:r>
              <a:rPr lang="en-US" sz="2800" dirty="0" err="1">
                <a:solidFill>
                  <a:schemeClr val="tx1"/>
                </a:solidFill>
                <a:latin typeface="Averta Std CY" panose="00000500000000000000" pitchFamily="50" charset="0"/>
              </a:rPr>
              <a:t>gì</a:t>
            </a:r>
            <a:r>
              <a:rPr lang="en-US" sz="2800" dirty="0">
                <a:solidFill>
                  <a:schemeClr val="tx1"/>
                </a:solidFill>
                <a:latin typeface="Averta Std CY" panose="00000500000000000000" pitchFamily="50" charset="0"/>
              </a:rPr>
              <a:t>, con </a:t>
            </a:r>
            <a:r>
              <a:rPr lang="en-US" sz="2800" dirty="0" err="1">
                <a:solidFill>
                  <a:schemeClr val="tx1"/>
                </a:solidFill>
                <a:latin typeface="Averta Std CY" panose="00000500000000000000" pitchFamily="50" charset="0"/>
              </a:rPr>
              <a:t>gì</a:t>
            </a:r>
            <a:r>
              <a:rPr lang="en-US" sz="2800" dirty="0">
                <a:solidFill>
                  <a:schemeClr val="tx1"/>
                </a:solidFill>
                <a:latin typeface="Averta Std CY" panose="00000500000000000000" pitchFamily="50" charset="0"/>
              </a:rPr>
              <a:t>)</a:t>
            </a:r>
          </a:p>
        </p:txBody>
      </p:sp>
      <p:sp>
        <p:nvSpPr>
          <p:cNvPr id="28" name="Rectangle: Rounded Corners 27">
            <a:extLst>
              <a:ext uri="{FF2B5EF4-FFF2-40B4-BE49-F238E27FC236}">
                <a16:creationId xmlns:a16="http://schemas.microsoft.com/office/drawing/2014/main" id="{D3C31B85-6F4B-4EE3-90DF-20CF2FB1ACB1}"/>
              </a:ext>
            </a:extLst>
          </p:cNvPr>
          <p:cNvSpPr/>
          <p:nvPr/>
        </p:nvSpPr>
        <p:spPr>
          <a:xfrm>
            <a:off x="2689634" y="3517357"/>
            <a:ext cx="3350059" cy="883226"/>
          </a:xfrm>
          <a:prstGeom prst="roundRect">
            <a:avLst/>
          </a:prstGeom>
          <a:solidFill>
            <a:srgbClr val="3DC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Rectangle: Rounded Corners 29">
            <a:extLst>
              <a:ext uri="{FF2B5EF4-FFF2-40B4-BE49-F238E27FC236}">
                <a16:creationId xmlns:a16="http://schemas.microsoft.com/office/drawing/2014/main" id="{E097DD9C-531E-4A05-BD49-C7747CC94EB2}"/>
              </a:ext>
            </a:extLst>
          </p:cNvPr>
          <p:cNvSpPr/>
          <p:nvPr/>
        </p:nvSpPr>
        <p:spPr>
          <a:xfrm>
            <a:off x="6039693" y="3489111"/>
            <a:ext cx="3350059" cy="883226"/>
          </a:xfrm>
          <a:prstGeom prst="roundRect">
            <a:avLst/>
          </a:prstGeom>
          <a:solidFill>
            <a:srgbClr val="3DC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a:extLst>
              <a:ext uri="{FF2B5EF4-FFF2-40B4-BE49-F238E27FC236}">
                <a16:creationId xmlns:a16="http://schemas.microsoft.com/office/drawing/2014/main" id="{FBE2D460-CB14-4A36-B8B4-1FD5343A82C4}"/>
              </a:ext>
            </a:extLst>
          </p:cNvPr>
          <p:cNvSpPr/>
          <p:nvPr/>
        </p:nvSpPr>
        <p:spPr>
          <a:xfrm>
            <a:off x="3349779" y="3650845"/>
            <a:ext cx="2002471" cy="584775"/>
          </a:xfrm>
          <a:prstGeom prst="rect">
            <a:avLst/>
          </a:prstGeom>
        </p:spPr>
        <p:txBody>
          <a:bodyPr wrap="none">
            <a:spAutoFit/>
          </a:bodyPr>
          <a:lstStyle/>
          <a:p>
            <a:r>
              <a:rPr lang="en-US" sz="3200" dirty="0" err="1">
                <a:solidFill>
                  <a:srgbClr val="FFFF00"/>
                </a:solidFill>
                <a:latin typeface="Averta Std CY" panose="00000500000000000000" pitchFamily="50" charset="0"/>
              </a:rPr>
              <a:t>Chiếc</a:t>
            </a:r>
            <a:r>
              <a:rPr lang="en-US" sz="3200" dirty="0">
                <a:solidFill>
                  <a:srgbClr val="FFFF00"/>
                </a:solidFill>
                <a:latin typeface="Averta Std CY" panose="00000500000000000000" pitchFamily="50" charset="0"/>
              </a:rPr>
              <a:t> </a:t>
            </a:r>
            <a:r>
              <a:rPr lang="en-US" sz="3200" dirty="0" err="1">
                <a:solidFill>
                  <a:srgbClr val="FFFF00"/>
                </a:solidFill>
                <a:latin typeface="Averta Std CY" panose="00000500000000000000" pitchFamily="50" charset="0"/>
              </a:rPr>
              <a:t>bút</a:t>
            </a:r>
            <a:endParaRPr lang="en-US" sz="3200" dirty="0">
              <a:solidFill>
                <a:srgbClr val="FFFF00"/>
              </a:solidFill>
              <a:latin typeface="Averta Std CY" panose="00000500000000000000" pitchFamily="50" charset="0"/>
            </a:endParaRPr>
          </a:p>
        </p:txBody>
      </p:sp>
      <p:sp>
        <p:nvSpPr>
          <p:cNvPr id="31" name="Rectangle 30">
            <a:extLst>
              <a:ext uri="{FF2B5EF4-FFF2-40B4-BE49-F238E27FC236}">
                <a16:creationId xmlns:a16="http://schemas.microsoft.com/office/drawing/2014/main" id="{A890FCA4-1830-4877-9AE1-E138B180F553}"/>
              </a:ext>
            </a:extLst>
          </p:cNvPr>
          <p:cNvSpPr/>
          <p:nvPr/>
        </p:nvSpPr>
        <p:spPr>
          <a:xfrm>
            <a:off x="6582768" y="3669927"/>
            <a:ext cx="2603598" cy="584775"/>
          </a:xfrm>
          <a:prstGeom prst="rect">
            <a:avLst/>
          </a:prstGeom>
        </p:spPr>
        <p:txBody>
          <a:bodyPr wrap="none">
            <a:spAutoFit/>
          </a:bodyPr>
          <a:lstStyle/>
          <a:p>
            <a:r>
              <a:rPr lang="en-US" sz="3200" dirty="0" err="1">
                <a:solidFill>
                  <a:srgbClr val="FFFF00"/>
                </a:solidFill>
                <a:latin typeface="Averta Std CY" panose="00000500000000000000" pitchFamily="50" charset="0"/>
              </a:rPr>
              <a:t>nhỏ</a:t>
            </a:r>
            <a:r>
              <a:rPr lang="en-US" sz="3200" dirty="0">
                <a:solidFill>
                  <a:srgbClr val="FFFF00"/>
                </a:solidFill>
                <a:latin typeface="Averta Std CY" panose="00000500000000000000" pitchFamily="50" charset="0"/>
              </a:rPr>
              <a:t> </a:t>
            </a:r>
            <a:r>
              <a:rPr lang="en-US" sz="3200" dirty="0" err="1">
                <a:solidFill>
                  <a:srgbClr val="FFFF00"/>
                </a:solidFill>
                <a:latin typeface="Averta Std CY" panose="00000500000000000000" pitchFamily="50" charset="0"/>
              </a:rPr>
              <a:t>xinh</a:t>
            </a:r>
            <a:r>
              <a:rPr lang="en-US" sz="3200" dirty="0">
                <a:solidFill>
                  <a:srgbClr val="FFFF00"/>
                </a:solidFill>
                <a:latin typeface="Averta Std CY" panose="00000500000000000000" pitchFamily="50" charset="0"/>
              </a:rPr>
              <a:t> </a:t>
            </a:r>
            <a:r>
              <a:rPr lang="en-US" sz="3200" dirty="0" err="1">
                <a:solidFill>
                  <a:srgbClr val="FFFF00"/>
                </a:solidFill>
                <a:latin typeface="Averta Std CY" panose="00000500000000000000" pitchFamily="50" charset="0"/>
              </a:rPr>
              <a:t>xắn</a:t>
            </a:r>
            <a:endParaRPr lang="en-US" sz="3200" dirty="0">
              <a:solidFill>
                <a:srgbClr val="FFFF00"/>
              </a:solidFill>
              <a:latin typeface="Averta Std CY" panose="00000500000000000000" pitchFamily="50" charset="0"/>
            </a:endParaRPr>
          </a:p>
        </p:txBody>
      </p:sp>
    </p:spTree>
    <p:extLst>
      <p:ext uri="{BB962C8B-B14F-4D97-AF65-F5344CB8AC3E}">
        <p14:creationId xmlns:p14="http://schemas.microsoft.com/office/powerpoint/2010/main" val="386777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2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3"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1" name="Câu hỏi 1">
            <a:extLst>
              <a:ext uri="{FF2B5EF4-FFF2-40B4-BE49-F238E27FC236}">
                <a16:creationId xmlns:a16="http://schemas.microsoft.com/office/drawing/2014/main" id="{6A558307-7EB7-4FA8-9A09-419C6E26F486}"/>
              </a:ext>
            </a:extLst>
          </p:cNvPr>
          <p:cNvSpPr txBox="1"/>
          <p:nvPr/>
        </p:nvSpPr>
        <p:spPr>
          <a:xfrm>
            <a:off x="1227298" y="3039337"/>
            <a:ext cx="10279285"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Averta Std CY" panose="00000500000000000000" pitchFamily="50" charset="0"/>
                <a:ea typeface="黑体"/>
                <a:cs typeface="+mn-cs"/>
              </a:rPr>
              <a:t>LÀM VỞ BÀI TẬP</a:t>
            </a:r>
            <a:endParaRPr kumimoji="0" lang="en-US" sz="3200" b="0" i="0" u="none" strike="noStrike" kern="1200" cap="none" spc="0" normalizeH="0" baseline="0" noProof="0" dirty="0">
              <a:ln>
                <a:noFill/>
              </a:ln>
              <a:solidFill>
                <a:prstClr val="black"/>
              </a:solidFill>
              <a:effectLst/>
              <a:uLnTx/>
              <a:uFillTx/>
              <a:latin typeface="Averta Std CY" panose="00000500000000000000" pitchFamily="50" charset="0"/>
              <a:ea typeface="黑体"/>
              <a:cs typeface="+mn-cs"/>
            </a:endParaRPr>
          </a:p>
        </p:txBody>
      </p:sp>
    </p:spTree>
    <p:extLst>
      <p:ext uri="{BB962C8B-B14F-4D97-AF65-F5344CB8AC3E}">
        <p14:creationId xmlns:p14="http://schemas.microsoft.com/office/powerpoint/2010/main" val="25774667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E4C05432-0A56-4652-AF1C-7F862654E896}"/>
              </a:ext>
            </a:extLst>
          </p:cNvPr>
          <p:cNvSpPr/>
          <p:nvPr/>
        </p:nvSpPr>
        <p:spPr>
          <a:xfrm>
            <a:off x="5731165" y="1582510"/>
            <a:ext cx="3350059" cy="1024656"/>
          </a:xfrm>
          <a:prstGeom prst="roundRect">
            <a:avLst/>
          </a:prstGeom>
          <a:solidFill>
            <a:srgbClr val="3DC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32" name="图片 2"/>
          <p:cNvPicPr>
            <a:picLocks noChangeAspect="1"/>
          </p:cNvPicPr>
          <p:nvPr/>
        </p:nvPicPr>
        <p:blipFill>
          <a:blip r:embed="rId4"/>
          <a:stretch>
            <a:fillRect/>
          </a:stretch>
        </p:blipFill>
        <p:spPr>
          <a:xfrm rot="20740326">
            <a:off x="11094593" y="4937829"/>
            <a:ext cx="1352646" cy="1651837"/>
          </a:xfrm>
          <a:prstGeom prst="rect">
            <a:avLst/>
          </a:prstGeom>
        </p:spPr>
      </p:pic>
      <p:pic>
        <p:nvPicPr>
          <p:cNvPr id="34"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3480" y="5647826"/>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4974844" y="4796148"/>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9906" y="4774586"/>
            <a:ext cx="959013" cy="1851668"/>
          </a:xfrm>
          <a:prstGeom prst="rect">
            <a:avLst/>
          </a:prstGeom>
        </p:spPr>
      </p:pic>
      <p:pic>
        <p:nvPicPr>
          <p:cNvPr id="31" name="图片 3"/>
          <p:cNvPicPr>
            <a:picLocks noChangeAspect="1"/>
          </p:cNvPicPr>
          <p:nvPr/>
        </p:nvPicPr>
        <p:blipFill>
          <a:blip r:embed="rId9"/>
          <a:stretch>
            <a:fillRect/>
          </a:stretch>
        </p:blipFill>
        <p:spPr>
          <a:xfrm>
            <a:off x="190838" y="172799"/>
            <a:ext cx="1078404" cy="54269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0894" y="2607166"/>
            <a:ext cx="5703239" cy="2347984"/>
          </a:xfrm>
          <a:prstGeom prst="rect">
            <a:avLst/>
          </a:prstGeom>
        </p:spPr>
      </p:pic>
      <p:sp>
        <p:nvSpPr>
          <p:cNvPr id="25" name="Rectangle: Rounded Corners 24">
            <a:extLst>
              <a:ext uri="{FF2B5EF4-FFF2-40B4-BE49-F238E27FC236}">
                <a16:creationId xmlns:a16="http://schemas.microsoft.com/office/drawing/2014/main" id="{DC30125E-9FE8-47B8-8318-8FA2CAF805D6}"/>
              </a:ext>
            </a:extLst>
          </p:cNvPr>
          <p:cNvSpPr/>
          <p:nvPr/>
        </p:nvSpPr>
        <p:spPr>
          <a:xfrm>
            <a:off x="5717517" y="654502"/>
            <a:ext cx="3350059" cy="88322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verta Std CY" panose="00000500000000000000" pitchFamily="50" charset="0"/>
              </a:rPr>
              <a:t>thế</a:t>
            </a:r>
            <a:r>
              <a:rPr lang="en-US" sz="2800" dirty="0">
                <a:solidFill>
                  <a:schemeClr val="tx1"/>
                </a:solidFill>
                <a:latin typeface="Averta Std CY" panose="00000500000000000000" pitchFamily="50" charset="0"/>
              </a:rPr>
              <a:t> </a:t>
            </a:r>
            <a:r>
              <a:rPr lang="en-US" sz="2800" dirty="0" err="1">
                <a:solidFill>
                  <a:schemeClr val="tx1"/>
                </a:solidFill>
                <a:latin typeface="Averta Std CY" panose="00000500000000000000" pitchFamily="50" charset="0"/>
              </a:rPr>
              <a:t>nào</a:t>
            </a:r>
            <a:r>
              <a:rPr lang="en-US" sz="2800" dirty="0">
                <a:solidFill>
                  <a:schemeClr val="tx1"/>
                </a:solidFill>
                <a:latin typeface="Averta Std CY" panose="00000500000000000000" pitchFamily="50" charset="0"/>
              </a:rPr>
              <a:t>?</a:t>
            </a:r>
          </a:p>
        </p:txBody>
      </p:sp>
      <p:sp>
        <p:nvSpPr>
          <p:cNvPr id="26" name="Rectangle: Rounded Corners 25">
            <a:extLst>
              <a:ext uri="{FF2B5EF4-FFF2-40B4-BE49-F238E27FC236}">
                <a16:creationId xmlns:a16="http://schemas.microsoft.com/office/drawing/2014/main" id="{127ED01D-F9CA-4D20-A7B7-2F5AABC9A7B4}"/>
              </a:ext>
            </a:extLst>
          </p:cNvPr>
          <p:cNvSpPr/>
          <p:nvPr/>
        </p:nvSpPr>
        <p:spPr>
          <a:xfrm>
            <a:off x="2367458" y="682748"/>
            <a:ext cx="3350059" cy="88322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rta Std CY" panose="00000500000000000000" pitchFamily="50" charset="0"/>
              </a:rPr>
              <a:t>Ai (</a:t>
            </a:r>
            <a:r>
              <a:rPr lang="en-US" sz="2800" dirty="0" err="1">
                <a:solidFill>
                  <a:schemeClr val="tx1"/>
                </a:solidFill>
                <a:latin typeface="Averta Std CY" panose="00000500000000000000" pitchFamily="50" charset="0"/>
              </a:rPr>
              <a:t>cái</a:t>
            </a:r>
            <a:r>
              <a:rPr lang="en-US" sz="2800" dirty="0">
                <a:solidFill>
                  <a:schemeClr val="tx1"/>
                </a:solidFill>
                <a:latin typeface="Averta Std CY" panose="00000500000000000000" pitchFamily="50" charset="0"/>
              </a:rPr>
              <a:t> </a:t>
            </a:r>
            <a:r>
              <a:rPr lang="en-US" sz="2800" dirty="0" err="1">
                <a:solidFill>
                  <a:schemeClr val="tx1"/>
                </a:solidFill>
                <a:latin typeface="Averta Std CY" panose="00000500000000000000" pitchFamily="50" charset="0"/>
              </a:rPr>
              <a:t>gì</a:t>
            </a:r>
            <a:r>
              <a:rPr lang="en-US" sz="2800" dirty="0">
                <a:solidFill>
                  <a:schemeClr val="tx1"/>
                </a:solidFill>
                <a:latin typeface="Averta Std CY" panose="00000500000000000000" pitchFamily="50" charset="0"/>
              </a:rPr>
              <a:t>, con </a:t>
            </a:r>
            <a:r>
              <a:rPr lang="en-US" sz="2800" dirty="0" err="1">
                <a:solidFill>
                  <a:schemeClr val="tx1"/>
                </a:solidFill>
                <a:latin typeface="Averta Std CY" panose="00000500000000000000" pitchFamily="50" charset="0"/>
              </a:rPr>
              <a:t>gì</a:t>
            </a:r>
            <a:r>
              <a:rPr lang="en-US" sz="2800" dirty="0">
                <a:solidFill>
                  <a:schemeClr val="tx1"/>
                </a:solidFill>
                <a:latin typeface="Averta Std CY" panose="00000500000000000000" pitchFamily="50" charset="0"/>
              </a:rPr>
              <a:t>)</a:t>
            </a:r>
          </a:p>
        </p:txBody>
      </p:sp>
      <p:sp>
        <p:nvSpPr>
          <p:cNvPr id="33" name="Rectangle: Rounded Corners 32">
            <a:extLst>
              <a:ext uri="{FF2B5EF4-FFF2-40B4-BE49-F238E27FC236}">
                <a16:creationId xmlns:a16="http://schemas.microsoft.com/office/drawing/2014/main" id="{008B034E-9AAE-4C1C-B09D-4AAE993FF73F}"/>
              </a:ext>
            </a:extLst>
          </p:cNvPr>
          <p:cNvSpPr/>
          <p:nvPr/>
        </p:nvSpPr>
        <p:spPr>
          <a:xfrm>
            <a:off x="2381106" y="1570800"/>
            <a:ext cx="3350059" cy="1008119"/>
          </a:xfrm>
          <a:prstGeom prst="roundRect">
            <a:avLst/>
          </a:prstGeom>
          <a:solidFill>
            <a:srgbClr val="3DC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5" name="Rectangle 34">
            <a:extLst>
              <a:ext uri="{FF2B5EF4-FFF2-40B4-BE49-F238E27FC236}">
                <a16:creationId xmlns:a16="http://schemas.microsoft.com/office/drawing/2014/main" id="{8AEEA3C7-5CD8-4918-AB21-4837E8E69AF1}"/>
              </a:ext>
            </a:extLst>
          </p:cNvPr>
          <p:cNvSpPr/>
          <p:nvPr/>
        </p:nvSpPr>
        <p:spPr>
          <a:xfrm>
            <a:off x="2697430" y="1731735"/>
            <a:ext cx="2717411" cy="584775"/>
          </a:xfrm>
          <a:prstGeom prst="rect">
            <a:avLst/>
          </a:prstGeom>
        </p:spPr>
        <p:txBody>
          <a:bodyPr wrap="none">
            <a:spAutoFit/>
          </a:bodyPr>
          <a:lstStyle/>
          <a:p>
            <a:r>
              <a:rPr lang="vi-VN" sz="3200" dirty="0">
                <a:solidFill>
                  <a:srgbClr val="FFFF00"/>
                </a:solidFill>
                <a:latin typeface="Averta Std CY" panose="00000500000000000000" pitchFamily="50" charset="0"/>
              </a:rPr>
              <a:t>Cái cốc nước</a:t>
            </a:r>
            <a:endParaRPr lang="en-US" sz="3200" dirty="0">
              <a:solidFill>
                <a:srgbClr val="FFFF00"/>
              </a:solidFill>
              <a:latin typeface="Averta Std CY" panose="00000500000000000000" pitchFamily="50" charset="0"/>
            </a:endParaRPr>
          </a:p>
        </p:txBody>
      </p:sp>
      <p:sp>
        <p:nvSpPr>
          <p:cNvPr id="37" name="Rectangle 36">
            <a:extLst>
              <a:ext uri="{FF2B5EF4-FFF2-40B4-BE49-F238E27FC236}">
                <a16:creationId xmlns:a16="http://schemas.microsoft.com/office/drawing/2014/main" id="{2F0E1485-D5EA-4D87-9817-A944F7DB50ED}"/>
              </a:ext>
            </a:extLst>
          </p:cNvPr>
          <p:cNvSpPr/>
          <p:nvPr/>
        </p:nvSpPr>
        <p:spPr>
          <a:xfrm>
            <a:off x="6105174" y="1565974"/>
            <a:ext cx="2574744" cy="1077218"/>
          </a:xfrm>
          <a:prstGeom prst="rect">
            <a:avLst/>
          </a:prstGeom>
        </p:spPr>
        <p:txBody>
          <a:bodyPr wrap="none">
            <a:spAutoFit/>
          </a:bodyPr>
          <a:lstStyle/>
          <a:p>
            <a:pPr algn="ctr"/>
            <a:r>
              <a:rPr lang="en-US" sz="3200" dirty="0" err="1">
                <a:solidFill>
                  <a:srgbClr val="FFFF00"/>
                </a:solidFill>
                <a:latin typeface="Averta Std CY" panose="00000500000000000000" pitchFamily="50" charset="0"/>
              </a:rPr>
              <a:t>có</a:t>
            </a:r>
            <a:r>
              <a:rPr lang="en-US" sz="3200" dirty="0">
                <a:solidFill>
                  <a:srgbClr val="FFFF00"/>
                </a:solidFill>
                <a:latin typeface="Averta Std CY" panose="00000500000000000000" pitchFamily="50" charset="0"/>
              </a:rPr>
              <a:t> </a:t>
            </a:r>
            <a:r>
              <a:rPr lang="en-US" sz="3200" dirty="0" err="1">
                <a:solidFill>
                  <a:srgbClr val="FFFF00"/>
                </a:solidFill>
                <a:latin typeface="Averta Std CY" panose="00000500000000000000" pitchFamily="50" charset="0"/>
              </a:rPr>
              <a:t>hình</a:t>
            </a:r>
            <a:r>
              <a:rPr lang="en-US" sz="3200" dirty="0">
                <a:solidFill>
                  <a:srgbClr val="FFFF00"/>
                </a:solidFill>
                <a:latin typeface="Averta Std CY" panose="00000500000000000000" pitchFamily="50" charset="0"/>
              </a:rPr>
              <a:t> </a:t>
            </a:r>
            <a:r>
              <a:rPr lang="en-US" sz="3200" dirty="0" err="1">
                <a:solidFill>
                  <a:srgbClr val="FFFF00"/>
                </a:solidFill>
                <a:latin typeface="Averta Std CY" panose="00000500000000000000" pitchFamily="50" charset="0"/>
              </a:rPr>
              <a:t>thật</a:t>
            </a:r>
            <a:r>
              <a:rPr lang="en-US" sz="3200" dirty="0">
                <a:solidFill>
                  <a:srgbClr val="FFFF00"/>
                </a:solidFill>
                <a:latin typeface="Averta Std CY" panose="00000500000000000000" pitchFamily="50" charset="0"/>
              </a:rPr>
              <a:t> </a:t>
            </a:r>
          </a:p>
          <a:p>
            <a:pPr algn="ctr"/>
            <a:r>
              <a:rPr lang="en-US" sz="3200" dirty="0" err="1">
                <a:solidFill>
                  <a:srgbClr val="FFFF00"/>
                </a:solidFill>
                <a:latin typeface="Averta Std CY" panose="00000500000000000000" pitchFamily="50" charset="0"/>
              </a:rPr>
              <a:t>đáng</a:t>
            </a:r>
            <a:r>
              <a:rPr lang="en-US" sz="3200" dirty="0">
                <a:solidFill>
                  <a:srgbClr val="FFFF00"/>
                </a:solidFill>
                <a:latin typeface="Averta Std CY" panose="00000500000000000000" pitchFamily="50" charset="0"/>
              </a:rPr>
              <a:t> </a:t>
            </a:r>
            <a:r>
              <a:rPr lang="en-US" sz="3200" dirty="0" err="1">
                <a:solidFill>
                  <a:srgbClr val="FFFF00"/>
                </a:solidFill>
                <a:latin typeface="Averta Std CY" panose="00000500000000000000" pitchFamily="50" charset="0"/>
              </a:rPr>
              <a:t>yêu</a:t>
            </a:r>
            <a:endParaRPr lang="en-US" sz="3200" dirty="0">
              <a:solidFill>
                <a:srgbClr val="FFFF00"/>
              </a:solidFill>
              <a:latin typeface="Averta Std CY" panose="00000500000000000000" pitchFamily="50" charset="0"/>
            </a:endParaRPr>
          </a:p>
        </p:txBody>
      </p:sp>
    </p:spTree>
    <p:extLst>
      <p:ext uri="{BB962C8B-B14F-4D97-AF65-F5344CB8AC3E}">
        <p14:creationId xmlns:p14="http://schemas.microsoft.com/office/powerpoint/2010/main" val="94454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1+#ppt_w/2"/>
                                          </p:val>
                                        </p:tav>
                                        <p:tav tm="100000">
                                          <p:val>
                                            <p:strVal val="#ppt_x"/>
                                          </p:val>
                                        </p:tav>
                                      </p:tavLst>
                                    </p:anim>
                                    <p:anim calcmode="lin" valueType="num">
                                      <p:cBhvr additive="base">
                                        <p:cTn id="1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5B55C1-BC98-4DD8-9893-431A4329142A}"/>
              </a:ext>
            </a:extLst>
          </p:cNvPr>
          <p:cNvPicPr>
            <a:picLocks noChangeAspect="1"/>
          </p:cNvPicPr>
          <p:nvPr/>
        </p:nvPicPr>
        <p:blipFill>
          <a:blip r:embed="rId2"/>
          <a:stretch>
            <a:fillRect/>
          </a:stretch>
        </p:blipFill>
        <p:spPr>
          <a:xfrm>
            <a:off x="914344" y="1280033"/>
            <a:ext cx="10077561" cy="2926334"/>
          </a:xfrm>
          <a:prstGeom prst="rect">
            <a:avLst/>
          </a:prstGeom>
        </p:spPr>
      </p:pic>
    </p:spTree>
    <p:extLst>
      <p:ext uri="{BB962C8B-B14F-4D97-AF65-F5344CB8AC3E}">
        <p14:creationId xmlns:p14="http://schemas.microsoft.com/office/powerpoint/2010/main" val="2054780039"/>
      </p:ext>
    </p:extLst>
  </p:cSld>
  <p:clrMapOvr>
    <a:masterClrMapping/>
  </p:clrMapOvr>
  <p:transition advTm="7394">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7">
            <a:extLst>
              <a:ext uri="{FF2B5EF4-FFF2-40B4-BE49-F238E27FC236}">
                <a16:creationId xmlns:a16="http://schemas.microsoft.com/office/drawing/2014/main" id="{329E9E41-34CD-4EB7-B08E-52AE66AD5279}"/>
              </a:ext>
            </a:extLst>
          </p:cNvPr>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方正稚艺简体" panose="03000509000000000000" pitchFamily="65" charset="-122"/>
                <a:ea typeface="方正稚艺简体" panose="03000509000000000000" pitchFamily="65" charset="-122"/>
                <a:cs typeface="+mn-cs"/>
              </a:rPr>
              <a:t>走人行道，靠路右边走</a:t>
            </a:r>
          </a:p>
        </p:txBody>
      </p:sp>
      <p:grpSp>
        <p:nvGrpSpPr>
          <p:cNvPr id="19" name="Group 18">
            <a:extLst>
              <a:ext uri="{FF2B5EF4-FFF2-40B4-BE49-F238E27FC236}">
                <a16:creationId xmlns:a16="http://schemas.microsoft.com/office/drawing/2014/main" id="{04AE6933-DA95-453E-94E5-D98CA95465F9}"/>
              </a:ext>
            </a:extLst>
          </p:cNvPr>
          <p:cNvGrpSpPr/>
          <p:nvPr/>
        </p:nvGrpSpPr>
        <p:grpSpPr>
          <a:xfrm>
            <a:off x="10659873" y="4311953"/>
            <a:ext cx="1512307" cy="2546047"/>
            <a:chOff x="10081587" y="2304414"/>
            <a:chExt cx="2014077" cy="3390653"/>
          </a:xfrm>
        </p:grpSpPr>
        <p:pic>
          <p:nvPicPr>
            <p:cNvPr id="2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1" name="图片 5">
              <a:extLst>
                <a:ext uri="{FF2B5EF4-FFF2-40B4-BE49-F238E27FC236}">
                  <a16:creationId xmlns:a16="http://schemas.microsoft.com/office/drawing/2014/main" id="{0B35F27F-1F7F-439B-A325-BA3A7A9FD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6" name="Picture 5">
            <a:extLst>
              <a:ext uri="{FF2B5EF4-FFF2-40B4-BE49-F238E27FC236}">
                <a16:creationId xmlns:a16="http://schemas.microsoft.com/office/drawing/2014/main" id="{7F950A76-733C-4AFA-91DE-6830C73B9F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8926" y="51313"/>
            <a:ext cx="2938379" cy="2784365"/>
          </a:xfrm>
          <a:prstGeom prst="rect">
            <a:avLst/>
          </a:prstGeom>
        </p:spPr>
      </p:pic>
      <p:pic>
        <p:nvPicPr>
          <p:cNvPr id="8" name="Picture 7">
            <a:extLst>
              <a:ext uri="{FF2B5EF4-FFF2-40B4-BE49-F238E27FC236}">
                <a16:creationId xmlns:a16="http://schemas.microsoft.com/office/drawing/2014/main" id="{C947597D-6F6A-4F64-A844-6D914FBE63E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95824" y="168188"/>
            <a:ext cx="2938379" cy="2747154"/>
          </a:xfrm>
          <a:prstGeom prst="rect">
            <a:avLst/>
          </a:prstGeom>
        </p:spPr>
      </p:pic>
      <p:pic>
        <p:nvPicPr>
          <p:cNvPr id="10" name="Picture 9">
            <a:extLst>
              <a:ext uri="{FF2B5EF4-FFF2-40B4-BE49-F238E27FC236}">
                <a16:creationId xmlns:a16="http://schemas.microsoft.com/office/drawing/2014/main" id="{527AC09A-565A-41E5-9573-4B2CD339706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2171" y="3294151"/>
            <a:ext cx="3055806" cy="2760654"/>
          </a:xfrm>
          <a:prstGeom prst="rect">
            <a:avLst/>
          </a:prstGeom>
        </p:spPr>
      </p:pic>
      <p:pic>
        <p:nvPicPr>
          <p:cNvPr id="12" name="Picture 11">
            <a:extLst>
              <a:ext uri="{FF2B5EF4-FFF2-40B4-BE49-F238E27FC236}">
                <a16:creationId xmlns:a16="http://schemas.microsoft.com/office/drawing/2014/main" id="{2A3B4DA6-CAEE-4464-BCF9-DDCB7DF4E0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09917" y="3134892"/>
            <a:ext cx="2824286" cy="2919913"/>
          </a:xfrm>
          <a:prstGeom prst="rect">
            <a:avLst/>
          </a:prstGeom>
        </p:spPr>
      </p:pic>
      <p:grpSp>
        <p:nvGrpSpPr>
          <p:cNvPr id="32" name="Group 31">
            <a:extLst>
              <a:ext uri="{FF2B5EF4-FFF2-40B4-BE49-F238E27FC236}">
                <a16:creationId xmlns:a16="http://schemas.microsoft.com/office/drawing/2014/main" id="{4BED1E5F-4FE4-42B5-9D35-6EF03E9E87B1}"/>
              </a:ext>
            </a:extLst>
          </p:cNvPr>
          <p:cNvGrpSpPr/>
          <p:nvPr/>
        </p:nvGrpSpPr>
        <p:grpSpPr>
          <a:xfrm>
            <a:off x="6366841" y="868766"/>
            <a:ext cx="5387426" cy="1671313"/>
            <a:chOff x="6366841" y="868766"/>
            <a:chExt cx="5387426" cy="1671313"/>
          </a:xfrm>
        </p:grpSpPr>
        <p:grpSp>
          <p:nvGrpSpPr>
            <p:cNvPr id="26" name="Group 25">
              <a:extLst>
                <a:ext uri="{FF2B5EF4-FFF2-40B4-BE49-F238E27FC236}">
                  <a16:creationId xmlns:a16="http://schemas.microsoft.com/office/drawing/2014/main" id="{2EC232DE-372D-441A-BDAD-D5B4313AD4CE}"/>
                </a:ext>
              </a:extLst>
            </p:cNvPr>
            <p:cNvGrpSpPr/>
            <p:nvPr/>
          </p:nvGrpSpPr>
          <p:grpSpPr>
            <a:xfrm>
              <a:off x="6366841" y="868766"/>
              <a:ext cx="5387426" cy="1671313"/>
              <a:chOff x="11234480" y="967919"/>
              <a:chExt cx="6186129" cy="2704722"/>
            </a:xfrm>
          </p:grpSpPr>
          <p:sp>
            <p:nvSpPr>
              <p:cNvPr id="27" name="Rounded Rectangle 12">
                <a:extLst>
                  <a:ext uri="{FF2B5EF4-FFF2-40B4-BE49-F238E27FC236}">
                    <a16:creationId xmlns:a16="http://schemas.microsoft.com/office/drawing/2014/main" id="{C1A76EA2-AB9B-4ED0-B0EB-FF3CA3938801}"/>
                  </a:ext>
                </a:extLst>
              </p:cNvPr>
              <p:cNvSpPr/>
              <p:nvPr/>
            </p:nvSpPr>
            <p:spPr>
              <a:xfrm>
                <a:off x="11535279" y="1528260"/>
                <a:ext cx="5885330" cy="211293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28" name="Picture 8">
                <a:extLst>
                  <a:ext uri="{FF2B5EF4-FFF2-40B4-BE49-F238E27FC236}">
                    <a16:creationId xmlns:a16="http://schemas.microsoft.com/office/drawing/2014/main" id="{D36386F1-218B-4899-9C5B-E62D370181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34480" y="1170228"/>
                <a:ext cx="1198685" cy="2502413"/>
              </a:xfrm>
              <a:prstGeom prst="rect">
                <a:avLst/>
              </a:prstGeom>
            </p:spPr>
          </p:pic>
          <p:pic>
            <p:nvPicPr>
              <p:cNvPr id="29" name="Picture 16">
                <a:extLst>
                  <a:ext uri="{FF2B5EF4-FFF2-40B4-BE49-F238E27FC236}">
                    <a16:creationId xmlns:a16="http://schemas.microsoft.com/office/drawing/2014/main" id="{41013FA8-3CAC-49B8-B051-701E12B634B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86350" y="967919"/>
                <a:ext cx="934258" cy="1120683"/>
              </a:xfrm>
              <a:prstGeom prst="rect">
                <a:avLst/>
              </a:prstGeom>
            </p:spPr>
          </p:pic>
        </p:grpSp>
        <p:sp>
          <p:nvSpPr>
            <p:cNvPr id="30" name="TextBox 29">
              <a:extLst>
                <a:ext uri="{FF2B5EF4-FFF2-40B4-BE49-F238E27FC236}">
                  <a16:creationId xmlns:a16="http://schemas.microsoft.com/office/drawing/2014/main" id="{7625F164-896F-4ED1-8A24-6859B715C38A}"/>
                </a:ext>
              </a:extLst>
            </p:cNvPr>
            <p:cNvSpPr txBox="1"/>
            <p:nvPr/>
          </p:nvSpPr>
          <p:spPr>
            <a:xfrm>
              <a:off x="7142367" y="1328667"/>
              <a:ext cx="4206187" cy="954107"/>
            </a:xfrm>
            <a:prstGeom prst="rect">
              <a:avLst/>
            </a:prstGeom>
            <a:noFill/>
          </p:spPr>
          <p:txBody>
            <a:bodyPr wrap="square" rtlCol="0">
              <a:spAutoFit/>
            </a:bodyPr>
            <a:lstStyle/>
            <a:p>
              <a:pPr algn="ctr"/>
              <a:r>
                <a:rPr lang="en-US" sz="2800" spc="-150" dirty="0" err="1">
                  <a:solidFill>
                    <a:prstClr val="black"/>
                  </a:solidFill>
                  <a:latin typeface="VNI-Avo" pitchFamily="2" charset="0"/>
                </a:rPr>
                <a:t>Caâu</a:t>
              </a:r>
              <a:r>
                <a:rPr lang="en-US" sz="2800" spc="-150" dirty="0">
                  <a:solidFill>
                    <a:prstClr val="black"/>
                  </a:solidFill>
                  <a:latin typeface="VNI-Avo" pitchFamily="2" charset="0"/>
                </a:rPr>
                <a:t> </a:t>
              </a:r>
              <a:r>
                <a:rPr lang="en-US" sz="2800" spc="-150" dirty="0" err="1">
                  <a:solidFill>
                    <a:prstClr val="black"/>
                  </a:solidFill>
                  <a:latin typeface="VNI-Avo" pitchFamily="2" charset="0"/>
                </a:rPr>
                <a:t>chuyeän</a:t>
              </a:r>
              <a:r>
                <a:rPr lang="en-US" sz="2800" spc="-150" dirty="0">
                  <a:solidFill>
                    <a:prstClr val="black"/>
                  </a:solidFill>
                  <a:latin typeface="VNI-Avo" pitchFamily="2" charset="0"/>
                </a:rPr>
                <a:t> </a:t>
              </a:r>
              <a:r>
                <a:rPr lang="en-US" sz="2800" spc="-150" dirty="0" err="1">
                  <a:solidFill>
                    <a:prstClr val="black"/>
                  </a:solidFill>
                  <a:latin typeface="VNI-Avo" pitchFamily="2" charset="0"/>
                </a:rPr>
                <a:t>coù</a:t>
              </a:r>
              <a:r>
                <a:rPr lang="en-US" sz="2800" spc="-150" dirty="0">
                  <a:solidFill>
                    <a:prstClr val="black"/>
                  </a:solidFill>
                  <a:latin typeface="VNI-Avo" pitchFamily="2" charset="0"/>
                </a:rPr>
                <a:t> </a:t>
              </a:r>
              <a:r>
                <a:rPr lang="en-US" sz="2800" spc="-150" dirty="0" err="1">
                  <a:solidFill>
                    <a:prstClr val="black"/>
                  </a:solidFill>
                  <a:latin typeface="VNI-Avo" pitchFamily="2" charset="0"/>
                </a:rPr>
                <a:t>nhöõng</a:t>
              </a:r>
              <a:r>
                <a:rPr lang="en-US" sz="2800" spc="-150" dirty="0">
                  <a:solidFill>
                    <a:prstClr val="black"/>
                  </a:solidFill>
                  <a:latin typeface="VNI-Avo" pitchFamily="2" charset="0"/>
                </a:rPr>
                <a:t> </a:t>
              </a:r>
              <a:r>
                <a:rPr lang="en-US" sz="2800" spc="-150" dirty="0" err="1">
                  <a:solidFill>
                    <a:prstClr val="black"/>
                  </a:solidFill>
                  <a:latin typeface="VNI-Avo" pitchFamily="2" charset="0"/>
                </a:rPr>
                <a:t>nhaân</a:t>
              </a:r>
              <a:r>
                <a:rPr lang="en-US" sz="2800" spc="-150" dirty="0">
                  <a:solidFill>
                    <a:prstClr val="black"/>
                  </a:solidFill>
                  <a:latin typeface="VNI-Avo" pitchFamily="2" charset="0"/>
                </a:rPr>
                <a:t> </a:t>
              </a:r>
              <a:r>
                <a:rPr lang="en-US" sz="2800" spc="-150" dirty="0" err="1">
                  <a:solidFill>
                    <a:prstClr val="black"/>
                  </a:solidFill>
                  <a:latin typeface="VNI-Avo" pitchFamily="2" charset="0"/>
                </a:rPr>
                <a:t>vaät</a:t>
              </a:r>
              <a:r>
                <a:rPr lang="en-US" sz="2800" spc="-150" dirty="0">
                  <a:solidFill>
                    <a:prstClr val="black"/>
                  </a:solidFill>
                  <a:latin typeface="VNI-Avo" pitchFamily="2" charset="0"/>
                </a:rPr>
                <a:t> </a:t>
              </a:r>
              <a:r>
                <a:rPr lang="en-US" sz="2800" spc="-150" dirty="0" err="1">
                  <a:solidFill>
                    <a:prstClr val="black"/>
                  </a:solidFill>
                  <a:latin typeface="VNI-Avo" pitchFamily="2" charset="0"/>
                </a:rPr>
                <a:t>naøo</a:t>
              </a:r>
              <a:r>
                <a:rPr lang="en-US" sz="2800" spc="-150" dirty="0">
                  <a:solidFill>
                    <a:prstClr val="black"/>
                  </a:solidFill>
                  <a:latin typeface="VNI-Avo" pitchFamily="2" charset="0"/>
                </a:rPr>
                <a:t>?</a:t>
              </a:r>
            </a:p>
          </p:txBody>
        </p:sp>
      </p:grpSp>
      <p:grpSp>
        <p:nvGrpSpPr>
          <p:cNvPr id="33" name="Group 32">
            <a:extLst>
              <a:ext uri="{FF2B5EF4-FFF2-40B4-BE49-F238E27FC236}">
                <a16:creationId xmlns:a16="http://schemas.microsoft.com/office/drawing/2014/main" id="{FEE3CC3A-8749-445E-8856-3639B8D760ED}"/>
              </a:ext>
            </a:extLst>
          </p:cNvPr>
          <p:cNvGrpSpPr/>
          <p:nvPr/>
        </p:nvGrpSpPr>
        <p:grpSpPr>
          <a:xfrm>
            <a:off x="6366841" y="2915342"/>
            <a:ext cx="5387426" cy="1671313"/>
            <a:chOff x="6366841" y="2915342"/>
            <a:chExt cx="5387426" cy="1671313"/>
          </a:xfrm>
        </p:grpSpPr>
        <p:grpSp>
          <p:nvGrpSpPr>
            <p:cNvPr id="22" name="Group 21">
              <a:extLst>
                <a:ext uri="{FF2B5EF4-FFF2-40B4-BE49-F238E27FC236}">
                  <a16:creationId xmlns:a16="http://schemas.microsoft.com/office/drawing/2014/main" id="{05D84F2F-DB9A-44C7-AB99-0567F0D12C86}"/>
                </a:ext>
              </a:extLst>
            </p:cNvPr>
            <p:cNvGrpSpPr/>
            <p:nvPr/>
          </p:nvGrpSpPr>
          <p:grpSpPr>
            <a:xfrm>
              <a:off x="6366841" y="2915342"/>
              <a:ext cx="5387426" cy="1671313"/>
              <a:chOff x="11234480" y="967919"/>
              <a:chExt cx="6186129" cy="2704722"/>
            </a:xfrm>
          </p:grpSpPr>
          <p:sp>
            <p:nvSpPr>
              <p:cNvPr id="23" name="Rounded Rectangle 20">
                <a:extLst>
                  <a:ext uri="{FF2B5EF4-FFF2-40B4-BE49-F238E27FC236}">
                    <a16:creationId xmlns:a16="http://schemas.microsoft.com/office/drawing/2014/main" id="{2D3A8756-C391-4548-B55B-F433F971A455}"/>
                  </a:ext>
                </a:extLst>
              </p:cNvPr>
              <p:cNvSpPr/>
              <p:nvPr/>
            </p:nvSpPr>
            <p:spPr>
              <a:xfrm>
                <a:off x="11535279" y="1528260"/>
                <a:ext cx="5885330" cy="211293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24" name="Picture 8">
                <a:extLst>
                  <a:ext uri="{FF2B5EF4-FFF2-40B4-BE49-F238E27FC236}">
                    <a16:creationId xmlns:a16="http://schemas.microsoft.com/office/drawing/2014/main" id="{FB0BC992-2748-4D31-A1E9-EEB064CF84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34480" y="1170228"/>
                <a:ext cx="1198685" cy="2502413"/>
              </a:xfrm>
              <a:prstGeom prst="rect">
                <a:avLst/>
              </a:prstGeom>
            </p:spPr>
          </p:pic>
          <p:pic>
            <p:nvPicPr>
              <p:cNvPr id="25" name="Picture 22">
                <a:extLst>
                  <a:ext uri="{FF2B5EF4-FFF2-40B4-BE49-F238E27FC236}">
                    <a16:creationId xmlns:a16="http://schemas.microsoft.com/office/drawing/2014/main" id="{4D59CFBF-EF0D-4428-A98E-034417B88B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86350" y="967919"/>
                <a:ext cx="934258" cy="1120683"/>
              </a:xfrm>
              <a:prstGeom prst="rect">
                <a:avLst/>
              </a:prstGeom>
            </p:spPr>
          </p:pic>
        </p:grpSp>
        <p:sp>
          <p:nvSpPr>
            <p:cNvPr id="31" name="TextBox 30">
              <a:extLst>
                <a:ext uri="{FF2B5EF4-FFF2-40B4-BE49-F238E27FC236}">
                  <a16:creationId xmlns:a16="http://schemas.microsoft.com/office/drawing/2014/main" id="{314A5471-611D-417C-BF62-9E59A54430C8}"/>
                </a:ext>
              </a:extLst>
            </p:cNvPr>
            <p:cNvSpPr txBox="1"/>
            <p:nvPr/>
          </p:nvSpPr>
          <p:spPr>
            <a:xfrm>
              <a:off x="7018004" y="3375243"/>
              <a:ext cx="4206187" cy="954107"/>
            </a:xfrm>
            <a:prstGeom prst="rect">
              <a:avLst/>
            </a:prstGeom>
            <a:noFill/>
          </p:spPr>
          <p:txBody>
            <a:bodyPr wrap="square" rtlCol="0">
              <a:spAutoFit/>
            </a:bodyPr>
            <a:lstStyle/>
            <a:p>
              <a:pPr algn="ctr"/>
              <a:r>
                <a:rPr lang="en-US" sz="2800" spc="-150" dirty="0" err="1">
                  <a:solidFill>
                    <a:prstClr val="black"/>
                  </a:solidFill>
                  <a:latin typeface="VNI-Avo" pitchFamily="2" charset="0"/>
                </a:rPr>
                <a:t>Em</a:t>
              </a:r>
              <a:r>
                <a:rPr lang="en-US" sz="2800" spc="-150" dirty="0">
                  <a:solidFill>
                    <a:prstClr val="black"/>
                  </a:solidFill>
                  <a:latin typeface="VNI-Avo" pitchFamily="2" charset="0"/>
                </a:rPr>
                <a:t> </a:t>
              </a:r>
              <a:r>
                <a:rPr lang="en-US" sz="2800" spc="-150" dirty="0" err="1">
                  <a:solidFill>
                    <a:prstClr val="black"/>
                  </a:solidFill>
                  <a:latin typeface="VNI-Avo" pitchFamily="2" charset="0"/>
                </a:rPr>
                <a:t>haõy</a:t>
              </a:r>
              <a:r>
                <a:rPr lang="en-US" sz="2800" spc="-150" dirty="0">
                  <a:solidFill>
                    <a:prstClr val="black"/>
                  </a:solidFill>
                  <a:latin typeface="VNI-Avo" pitchFamily="2" charset="0"/>
                </a:rPr>
                <a:t> </a:t>
              </a:r>
              <a:r>
                <a:rPr lang="en-US" sz="2800" spc="-150" dirty="0" err="1">
                  <a:solidFill>
                    <a:prstClr val="black"/>
                  </a:solidFill>
                  <a:latin typeface="VNI-Avo" pitchFamily="2" charset="0"/>
                </a:rPr>
                <a:t>ñoaùn</a:t>
              </a:r>
              <a:r>
                <a:rPr lang="en-US" sz="2800" spc="-150" dirty="0">
                  <a:solidFill>
                    <a:prstClr val="black"/>
                  </a:solidFill>
                  <a:latin typeface="VNI-Avo" pitchFamily="2" charset="0"/>
                </a:rPr>
                <a:t> </a:t>
              </a:r>
              <a:r>
                <a:rPr lang="en-US" sz="2800" spc="-150" dirty="0" err="1">
                  <a:solidFill>
                    <a:prstClr val="black"/>
                  </a:solidFill>
                  <a:latin typeface="VNI-Avo" pitchFamily="2" charset="0"/>
                </a:rPr>
                <a:t>noäi</a:t>
              </a:r>
              <a:r>
                <a:rPr lang="en-US" sz="2800" spc="-150" dirty="0">
                  <a:solidFill>
                    <a:prstClr val="black"/>
                  </a:solidFill>
                  <a:latin typeface="VNI-Avo" pitchFamily="2" charset="0"/>
                </a:rPr>
                <a:t> dung </a:t>
              </a:r>
              <a:r>
                <a:rPr lang="en-US" sz="2800" spc="-150" dirty="0" err="1">
                  <a:solidFill>
                    <a:prstClr val="black"/>
                  </a:solidFill>
                  <a:latin typeface="VNI-Avo" pitchFamily="2" charset="0"/>
                </a:rPr>
                <a:t>caâu</a:t>
              </a:r>
              <a:r>
                <a:rPr lang="en-US" sz="2800" spc="-150" dirty="0">
                  <a:solidFill>
                    <a:prstClr val="black"/>
                  </a:solidFill>
                  <a:latin typeface="VNI-Avo" pitchFamily="2" charset="0"/>
                </a:rPr>
                <a:t> </a:t>
              </a:r>
              <a:r>
                <a:rPr lang="en-US" sz="2800" spc="-150" dirty="0" err="1">
                  <a:solidFill>
                    <a:prstClr val="black"/>
                  </a:solidFill>
                  <a:latin typeface="VNI-Avo" pitchFamily="2" charset="0"/>
                </a:rPr>
                <a:t>chuyeän</a:t>
              </a:r>
              <a:r>
                <a:rPr lang="en-US" sz="2800" spc="-150" dirty="0">
                  <a:solidFill>
                    <a:prstClr val="black"/>
                  </a:solidFill>
                  <a:latin typeface="VNI-Avo" pitchFamily="2" charset="0"/>
                </a:rPr>
                <a:t>.</a:t>
              </a:r>
            </a:p>
          </p:txBody>
        </p:sp>
      </p:grpSp>
      <p:grpSp>
        <p:nvGrpSpPr>
          <p:cNvPr id="34" name="Group 33">
            <a:extLst>
              <a:ext uri="{FF2B5EF4-FFF2-40B4-BE49-F238E27FC236}">
                <a16:creationId xmlns:a16="http://schemas.microsoft.com/office/drawing/2014/main" id="{2264D0E0-1CE6-4E43-8E2C-0C18E5367BA2}"/>
              </a:ext>
            </a:extLst>
          </p:cNvPr>
          <p:cNvGrpSpPr/>
          <p:nvPr/>
        </p:nvGrpSpPr>
        <p:grpSpPr>
          <a:xfrm>
            <a:off x="6330510" y="867820"/>
            <a:ext cx="5387426" cy="1671313"/>
            <a:chOff x="6366841" y="868766"/>
            <a:chExt cx="5387426" cy="1671313"/>
          </a:xfrm>
        </p:grpSpPr>
        <p:grpSp>
          <p:nvGrpSpPr>
            <p:cNvPr id="35" name="Group 34">
              <a:extLst>
                <a:ext uri="{FF2B5EF4-FFF2-40B4-BE49-F238E27FC236}">
                  <a16:creationId xmlns:a16="http://schemas.microsoft.com/office/drawing/2014/main" id="{14FAB078-064F-45C6-9872-E05FC54BE745}"/>
                </a:ext>
              </a:extLst>
            </p:cNvPr>
            <p:cNvGrpSpPr/>
            <p:nvPr/>
          </p:nvGrpSpPr>
          <p:grpSpPr>
            <a:xfrm>
              <a:off x="6366841" y="868766"/>
              <a:ext cx="5387426" cy="1671313"/>
              <a:chOff x="11234480" y="967919"/>
              <a:chExt cx="6186129" cy="2704722"/>
            </a:xfrm>
          </p:grpSpPr>
          <p:sp>
            <p:nvSpPr>
              <p:cNvPr id="37" name="Rounded Rectangle 12">
                <a:extLst>
                  <a:ext uri="{FF2B5EF4-FFF2-40B4-BE49-F238E27FC236}">
                    <a16:creationId xmlns:a16="http://schemas.microsoft.com/office/drawing/2014/main" id="{13A3E79E-BCD8-41BE-B14D-4165D8900D37}"/>
                  </a:ext>
                </a:extLst>
              </p:cNvPr>
              <p:cNvSpPr/>
              <p:nvPr/>
            </p:nvSpPr>
            <p:spPr>
              <a:xfrm>
                <a:off x="11535279" y="1528260"/>
                <a:ext cx="5885330" cy="211293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8" name="Picture 8">
                <a:extLst>
                  <a:ext uri="{FF2B5EF4-FFF2-40B4-BE49-F238E27FC236}">
                    <a16:creationId xmlns:a16="http://schemas.microsoft.com/office/drawing/2014/main" id="{A49066C8-4BD0-4DE6-B4CF-5668A1B59F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34480" y="1170228"/>
                <a:ext cx="1198685" cy="2502413"/>
              </a:xfrm>
              <a:prstGeom prst="rect">
                <a:avLst/>
              </a:prstGeom>
            </p:spPr>
          </p:pic>
          <p:pic>
            <p:nvPicPr>
              <p:cNvPr id="39" name="Picture 16">
                <a:extLst>
                  <a:ext uri="{FF2B5EF4-FFF2-40B4-BE49-F238E27FC236}">
                    <a16:creationId xmlns:a16="http://schemas.microsoft.com/office/drawing/2014/main" id="{B48B8D06-EE91-4F0C-89F7-297B70527FC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86350" y="967919"/>
                <a:ext cx="934258" cy="1120683"/>
              </a:xfrm>
              <a:prstGeom prst="rect">
                <a:avLst/>
              </a:prstGeom>
            </p:spPr>
          </p:pic>
        </p:grpSp>
        <p:sp>
          <p:nvSpPr>
            <p:cNvPr id="36" name="TextBox 35">
              <a:extLst>
                <a:ext uri="{FF2B5EF4-FFF2-40B4-BE49-F238E27FC236}">
                  <a16:creationId xmlns:a16="http://schemas.microsoft.com/office/drawing/2014/main" id="{0E990E89-FEED-4B8D-AAE0-4FCEE6387521}"/>
                </a:ext>
              </a:extLst>
            </p:cNvPr>
            <p:cNvSpPr txBox="1"/>
            <p:nvPr/>
          </p:nvSpPr>
          <p:spPr>
            <a:xfrm>
              <a:off x="7073708" y="1329573"/>
              <a:ext cx="4496756" cy="954107"/>
            </a:xfrm>
            <a:prstGeom prst="rect">
              <a:avLst/>
            </a:prstGeom>
            <a:noFill/>
          </p:spPr>
          <p:txBody>
            <a:bodyPr wrap="square" rtlCol="0">
              <a:spAutoFit/>
            </a:bodyPr>
            <a:lstStyle/>
            <a:p>
              <a:pPr algn="ctr"/>
              <a:r>
                <a:rPr lang="en-US" sz="2800" spc="-150" dirty="0" err="1">
                  <a:solidFill>
                    <a:prstClr val="black"/>
                  </a:solidFill>
                  <a:latin typeface="Averta Std CY" panose="00000500000000000000" pitchFamily="50" charset="0"/>
                </a:rPr>
                <a:t>Câu</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chuyện</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có</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cô</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bé</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chú</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chó</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các</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bạn</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bà</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mẹ</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bác</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sỹ</a:t>
              </a:r>
              <a:endParaRPr lang="en-US" sz="2800" spc="-150" dirty="0">
                <a:solidFill>
                  <a:prstClr val="black"/>
                </a:solidFill>
                <a:latin typeface="Averta Std CY" panose="00000500000000000000" pitchFamily="50" charset="0"/>
              </a:endParaRPr>
            </a:p>
          </p:txBody>
        </p:sp>
      </p:grpSp>
      <p:grpSp>
        <p:nvGrpSpPr>
          <p:cNvPr id="40" name="Group 39">
            <a:extLst>
              <a:ext uri="{FF2B5EF4-FFF2-40B4-BE49-F238E27FC236}">
                <a16:creationId xmlns:a16="http://schemas.microsoft.com/office/drawing/2014/main" id="{50A41B4E-130F-48B3-A504-3102260A45CA}"/>
              </a:ext>
            </a:extLst>
          </p:cNvPr>
          <p:cNvGrpSpPr/>
          <p:nvPr/>
        </p:nvGrpSpPr>
        <p:grpSpPr>
          <a:xfrm>
            <a:off x="6558365" y="2777004"/>
            <a:ext cx="5321464" cy="1888867"/>
            <a:chOff x="6628802" y="2915342"/>
            <a:chExt cx="5125463" cy="1888867"/>
          </a:xfrm>
        </p:grpSpPr>
        <p:grpSp>
          <p:nvGrpSpPr>
            <p:cNvPr id="41" name="Group 40">
              <a:extLst>
                <a:ext uri="{FF2B5EF4-FFF2-40B4-BE49-F238E27FC236}">
                  <a16:creationId xmlns:a16="http://schemas.microsoft.com/office/drawing/2014/main" id="{9C53E5A5-CA40-48CC-BFE9-65F0127834F7}"/>
                </a:ext>
              </a:extLst>
            </p:cNvPr>
            <p:cNvGrpSpPr/>
            <p:nvPr/>
          </p:nvGrpSpPr>
          <p:grpSpPr>
            <a:xfrm>
              <a:off x="6628802" y="2915342"/>
              <a:ext cx="5125463" cy="1888867"/>
              <a:chOff x="11535279" y="967919"/>
              <a:chExt cx="5885330" cy="3056795"/>
            </a:xfrm>
          </p:grpSpPr>
          <p:sp>
            <p:nvSpPr>
              <p:cNvPr id="43" name="Rounded Rectangle 20">
                <a:extLst>
                  <a:ext uri="{FF2B5EF4-FFF2-40B4-BE49-F238E27FC236}">
                    <a16:creationId xmlns:a16="http://schemas.microsoft.com/office/drawing/2014/main" id="{42496B5E-FCE1-4D70-BA07-3DC49617CD56}"/>
                  </a:ext>
                </a:extLst>
              </p:cNvPr>
              <p:cNvSpPr/>
              <p:nvPr/>
            </p:nvSpPr>
            <p:spPr>
              <a:xfrm>
                <a:off x="11535279" y="1528260"/>
                <a:ext cx="5885330" cy="249645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45" name="Picture 22">
                <a:extLst>
                  <a:ext uri="{FF2B5EF4-FFF2-40B4-BE49-F238E27FC236}">
                    <a16:creationId xmlns:a16="http://schemas.microsoft.com/office/drawing/2014/main" id="{8F3AA14F-7B5B-421A-897A-6068A66D62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86350" y="967919"/>
                <a:ext cx="934258" cy="1120683"/>
              </a:xfrm>
              <a:prstGeom prst="rect">
                <a:avLst/>
              </a:prstGeom>
            </p:spPr>
          </p:pic>
        </p:grpSp>
        <p:sp>
          <p:nvSpPr>
            <p:cNvPr id="42" name="TextBox 41">
              <a:extLst>
                <a:ext uri="{FF2B5EF4-FFF2-40B4-BE49-F238E27FC236}">
                  <a16:creationId xmlns:a16="http://schemas.microsoft.com/office/drawing/2014/main" id="{29328D32-6FFE-44FC-936B-D3E93333C9C5}"/>
                </a:ext>
              </a:extLst>
            </p:cNvPr>
            <p:cNvSpPr txBox="1"/>
            <p:nvPr/>
          </p:nvSpPr>
          <p:spPr>
            <a:xfrm>
              <a:off x="6804647" y="3513581"/>
              <a:ext cx="4824556" cy="954107"/>
            </a:xfrm>
            <a:prstGeom prst="rect">
              <a:avLst/>
            </a:prstGeom>
            <a:noFill/>
          </p:spPr>
          <p:txBody>
            <a:bodyPr wrap="square" rtlCol="0">
              <a:spAutoFit/>
            </a:bodyPr>
            <a:lstStyle/>
            <a:p>
              <a:pPr algn="ctr"/>
              <a:r>
                <a:rPr lang="en-US" sz="2800" spc="-150" dirty="0" err="1">
                  <a:solidFill>
                    <a:prstClr val="black"/>
                  </a:solidFill>
                  <a:latin typeface="Averta Std CY" panose="00000500000000000000" pitchFamily="50" charset="0"/>
                </a:rPr>
                <a:t>Câu</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chuyện</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nói</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về</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việc</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chú</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cho</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nhà</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hàng</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xóm</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đã</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giúp</a:t>
              </a:r>
              <a:r>
                <a:rPr lang="en-US" sz="2800" spc="-150" dirty="0">
                  <a:solidFill>
                    <a:prstClr val="black"/>
                  </a:solidFill>
                  <a:latin typeface="Averta Std CY" panose="00000500000000000000" pitchFamily="50" charset="0"/>
                </a:rPr>
                <a:t> đỡ </a:t>
              </a:r>
              <a:r>
                <a:rPr lang="en-US" sz="2800" spc="-150" dirty="0" err="1">
                  <a:solidFill>
                    <a:prstClr val="black"/>
                  </a:solidFill>
                  <a:latin typeface="Averta Std CY" panose="00000500000000000000" pitchFamily="50" charset="0"/>
                </a:rPr>
                <a:t>cô</a:t>
              </a:r>
              <a:r>
                <a:rPr lang="en-US" sz="2800" spc="-150" dirty="0">
                  <a:solidFill>
                    <a:prstClr val="black"/>
                  </a:solidFill>
                  <a:latin typeface="Averta Std CY" panose="00000500000000000000" pitchFamily="50" charset="0"/>
                </a:rPr>
                <a:t> </a:t>
              </a:r>
              <a:r>
                <a:rPr lang="en-US" sz="2800" spc="-150" dirty="0" err="1">
                  <a:solidFill>
                    <a:prstClr val="black"/>
                  </a:solidFill>
                  <a:latin typeface="Averta Std CY" panose="00000500000000000000" pitchFamily="50" charset="0"/>
                </a:rPr>
                <a:t>bé</a:t>
              </a:r>
              <a:r>
                <a:rPr lang="en-US" sz="2800" spc="-150" dirty="0">
                  <a:solidFill>
                    <a:prstClr val="black"/>
                  </a:solidFill>
                  <a:latin typeface="Averta Std CY" panose="00000500000000000000" pitchFamily="50" charset="0"/>
                </a:rPr>
                <a:t>. </a:t>
              </a:r>
            </a:p>
          </p:txBody>
        </p:sp>
      </p:grpSp>
    </p:spTree>
    <p:extLst>
      <p:ext uri="{BB962C8B-B14F-4D97-AF65-F5344CB8AC3E}">
        <p14:creationId xmlns:p14="http://schemas.microsoft.com/office/powerpoint/2010/main" val="8040928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1+#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1+#ppt_w/2"/>
                                          </p:val>
                                        </p:tav>
                                        <p:tav tm="100000">
                                          <p:val>
                                            <p:strVal val="#ppt_x"/>
                                          </p:val>
                                        </p:tav>
                                      </p:tavLst>
                                    </p:anim>
                                    <p:anim calcmode="lin" valueType="num">
                                      <p:cBhvr additive="base">
                                        <p:cTn id="31"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1+#ppt_w/2"/>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65F24-C298-4917-AE0D-54BA90F8EE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926" y="51313"/>
            <a:ext cx="2938379" cy="2784365"/>
          </a:xfrm>
          <a:prstGeom prst="rect">
            <a:avLst/>
          </a:prstGeom>
        </p:spPr>
      </p:pic>
      <p:pic>
        <p:nvPicPr>
          <p:cNvPr id="3" name="Picture 2">
            <a:extLst>
              <a:ext uri="{FF2B5EF4-FFF2-40B4-BE49-F238E27FC236}">
                <a16:creationId xmlns:a16="http://schemas.microsoft.com/office/drawing/2014/main" id="{15AE392B-3BE2-4AC0-8E97-93C4C080BF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95824" y="168188"/>
            <a:ext cx="2938379" cy="2747154"/>
          </a:xfrm>
          <a:prstGeom prst="rect">
            <a:avLst/>
          </a:prstGeom>
        </p:spPr>
      </p:pic>
      <p:pic>
        <p:nvPicPr>
          <p:cNvPr id="4" name="Picture 3">
            <a:extLst>
              <a:ext uri="{FF2B5EF4-FFF2-40B4-BE49-F238E27FC236}">
                <a16:creationId xmlns:a16="http://schemas.microsoft.com/office/drawing/2014/main" id="{16450AF0-6D75-46AC-A239-D3B9B38CDC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2171" y="3294151"/>
            <a:ext cx="3055806" cy="2760654"/>
          </a:xfrm>
          <a:prstGeom prst="rect">
            <a:avLst/>
          </a:prstGeom>
        </p:spPr>
      </p:pic>
      <p:pic>
        <p:nvPicPr>
          <p:cNvPr id="5" name="Picture 4">
            <a:extLst>
              <a:ext uri="{FF2B5EF4-FFF2-40B4-BE49-F238E27FC236}">
                <a16:creationId xmlns:a16="http://schemas.microsoft.com/office/drawing/2014/main" id="{F581E3B9-962F-4ECF-BD41-812C92E91B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09917" y="3134892"/>
            <a:ext cx="2824286" cy="2919913"/>
          </a:xfrm>
          <a:prstGeom prst="rect">
            <a:avLst/>
          </a:prstGeom>
        </p:spPr>
      </p:pic>
      <p:grpSp>
        <p:nvGrpSpPr>
          <p:cNvPr id="6" name="Group 5">
            <a:extLst>
              <a:ext uri="{FF2B5EF4-FFF2-40B4-BE49-F238E27FC236}">
                <a16:creationId xmlns:a16="http://schemas.microsoft.com/office/drawing/2014/main" id="{1B9C8396-C7F4-443F-83EE-3D9FD9105C39}"/>
              </a:ext>
            </a:extLst>
          </p:cNvPr>
          <p:cNvGrpSpPr/>
          <p:nvPr/>
        </p:nvGrpSpPr>
        <p:grpSpPr>
          <a:xfrm>
            <a:off x="6676143" y="1031749"/>
            <a:ext cx="5403224" cy="3767185"/>
            <a:chOff x="11162849" y="366358"/>
            <a:chExt cx="6816081" cy="2171463"/>
          </a:xfrm>
        </p:grpSpPr>
        <p:grpSp>
          <p:nvGrpSpPr>
            <p:cNvPr id="7" name="Group 6">
              <a:extLst>
                <a:ext uri="{FF2B5EF4-FFF2-40B4-BE49-F238E27FC236}">
                  <a16:creationId xmlns:a16="http://schemas.microsoft.com/office/drawing/2014/main" id="{AAB8BC76-AA04-49ED-9B5D-8DA689DB779E}"/>
                </a:ext>
              </a:extLst>
            </p:cNvPr>
            <p:cNvGrpSpPr/>
            <p:nvPr/>
          </p:nvGrpSpPr>
          <p:grpSpPr>
            <a:xfrm>
              <a:off x="11162849" y="366358"/>
              <a:ext cx="6816081" cy="2171463"/>
              <a:chOff x="11164101" y="830254"/>
              <a:chExt cx="6700617" cy="2811563"/>
            </a:xfrm>
          </p:grpSpPr>
          <p:sp>
            <p:nvSpPr>
              <p:cNvPr id="9" name="Rounded Rectangle 12">
                <a:extLst>
                  <a:ext uri="{FF2B5EF4-FFF2-40B4-BE49-F238E27FC236}">
                    <a16:creationId xmlns:a16="http://schemas.microsoft.com/office/drawing/2014/main" id="{D04D9E43-F9BF-40DB-AF28-6C592F4AFD61}"/>
                  </a:ext>
                </a:extLst>
              </p:cNvPr>
              <p:cNvSpPr/>
              <p:nvPr/>
            </p:nvSpPr>
            <p:spPr>
              <a:xfrm>
                <a:off x="11535279" y="1528260"/>
                <a:ext cx="5885330" cy="211293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0" name="Picture 8">
                <a:extLst>
                  <a:ext uri="{FF2B5EF4-FFF2-40B4-BE49-F238E27FC236}">
                    <a16:creationId xmlns:a16="http://schemas.microsoft.com/office/drawing/2014/main" id="{5EE6F5F9-739E-4F2F-A972-4877A17320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64101" y="2438612"/>
                <a:ext cx="1705593" cy="1203205"/>
              </a:xfrm>
              <a:prstGeom prst="rect">
                <a:avLst/>
              </a:prstGeom>
            </p:spPr>
          </p:pic>
          <p:pic>
            <p:nvPicPr>
              <p:cNvPr id="11" name="Picture 16">
                <a:extLst>
                  <a:ext uri="{FF2B5EF4-FFF2-40B4-BE49-F238E27FC236}">
                    <a16:creationId xmlns:a16="http://schemas.microsoft.com/office/drawing/2014/main" id="{99D39CC7-10DF-4F33-B6A9-BD817AD87AB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91494" y="830254"/>
                <a:ext cx="2273224" cy="1120683"/>
              </a:xfrm>
              <a:prstGeom prst="rect">
                <a:avLst/>
              </a:prstGeom>
            </p:spPr>
          </p:pic>
        </p:grpSp>
        <p:sp>
          <p:nvSpPr>
            <p:cNvPr id="8" name="TextBox 7">
              <a:extLst>
                <a:ext uri="{FF2B5EF4-FFF2-40B4-BE49-F238E27FC236}">
                  <a16:creationId xmlns:a16="http://schemas.microsoft.com/office/drawing/2014/main" id="{BE639A5D-B1E2-4F30-9A75-9CD64921AA8A}"/>
                </a:ext>
              </a:extLst>
            </p:cNvPr>
            <p:cNvSpPr txBox="1"/>
            <p:nvPr/>
          </p:nvSpPr>
          <p:spPr>
            <a:xfrm>
              <a:off x="12230024" y="1238003"/>
              <a:ext cx="5238749" cy="5690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VNI-Avo" pitchFamily="2" charset="0"/>
                </a:rPr>
                <a:t>Laéng</a:t>
              </a:r>
              <a:r>
                <a:rPr kumimoji="0" lang="en-US" sz="4400" b="1" i="0" u="none" strike="noStrike" kern="0" cap="none" spc="0" normalizeH="0" baseline="0" noProof="0" dirty="0">
                  <a:ln>
                    <a:noFill/>
                  </a:ln>
                  <a:solidFill>
                    <a:srgbClr val="FF0000"/>
                  </a:solidFill>
                  <a:effectLst/>
                  <a:uLnTx/>
                  <a:uFillTx/>
                  <a:latin typeface="VNI-Avo" pitchFamily="2" charset="0"/>
                </a:rPr>
                <a:t> </a:t>
              </a:r>
              <a:r>
                <a:rPr kumimoji="0" lang="en-US" sz="4400" b="1" i="0" u="none" strike="noStrike" kern="0" cap="none" spc="0" normalizeH="0" baseline="0" noProof="0" dirty="0" err="1">
                  <a:ln>
                    <a:noFill/>
                  </a:ln>
                  <a:solidFill>
                    <a:srgbClr val="FF0000"/>
                  </a:solidFill>
                  <a:effectLst/>
                  <a:uLnTx/>
                  <a:uFillTx/>
                  <a:latin typeface="VNI-Avo" pitchFamily="2" charset="0"/>
                </a:rPr>
                <a:t>nghe</a:t>
              </a:r>
              <a:endParaRPr kumimoji="0" lang="en-US" sz="4400" b="1" i="0" u="none" strike="noStrike" kern="0" cap="none" spc="0" normalizeH="0" baseline="0" noProof="0" dirty="0">
                <a:ln>
                  <a:noFill/>
                </a:ln>
                <a:solidFill>
                  <a:srgbClr val="FF0000"/>
                </a:solidFill>
                <a:effectLst/>
                <a:uLnTx/>
                <a:uFillTx/>
                <a:latin typeface="VNI-Avo"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VNI-Avo" pitchFamily="2" charset="0"/>
                </a:rPr>
                <a:t>keå</a:t>
              </a:r>
              <a:r>
                <a:rPr kumimoji="0" lang="en-US" sz="4400" b="1" i="0" u="none" strike="noStrike" kern="0" cap="none" spc="0" normalizeH="0" baseline="0" noProof="0" dirty="0">
                  <a:ln>
                    <a:noFill/>
                  </a:ln>
                  <a:solidFill>
                    <a:srgbClr val="FF0000"/>
                  </a:solidFill>
                  <a:effectLst/>
                  <a:uLnTx/>
                  <a:uFillTx/>
                  <a:latin typeface="VNI-Avo" pitchFamily="2" charset="0"/>
                </a:rPr>
                <a:t> </a:t>
              </a:r>
              <a:r>
                <a:rPr kumimoji="0" lang="en-US" sz="4400" b="1" i="0" u="none" strike="noStrike" kern="0" cap="none" spc="0" normalizeH="0" baseline="0" noProof="0" dirty="0" err="1">
                  <a:ln>
                    <a:noFill/>
                  </a:ln>
                  <a:solidFill>
                    <a:srgbClr val="FF0000"/>
                  </a:solidFill>
                  <a:effectLst/>
                  <a:uLnTx/>
                  <a:uFillTx/>
                  <a:latin typeface="VNI-Avo" pitchFamily="2" charset="0"/>
                </a:rPr>
                <a:t>chuyeän</a:t>
              </a:r>
              <a:endParaRPr kumimoji="0" lang="en-US" sz="4400" b="1" i="0" u="none" strike="noStrike" kern="0" cap="none" spc="0" normalizeH="0" baseline="0" noProof="0" dirty="0">
                <a:ln>
                  <a:noFill/>
                </a:ln>
                <a:solidFill>
                  <a:srgbClr val="FF0000"/>
                </a:solidFill>
                <a:effectLst/>
                <a:uLnTx/>
                <a:uFillTx/>
                <a:latin typeface="VNI-Avo" pitchFamily="2" charset="0"/>
              </a:endParaRPr>
            </a:p>
          </p:txBody>
        </p:sp>
      </p:grpSp>
    </p:spTree>
    <p:extLst>
      <p:ext uri="{BB962C8B-B14F-4D97-AF65-F5344CB8AC3E}">
        <p14:creationId xmlns:p14="http://schemas.microsoft.com/office/powerpoint/2010/main" val="1782796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Desktop\Nong trai\transcoder.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24" y="-123035"/>
            <a:ext cx="12509320" cy="7053944"/>
          </a:xfrm>
          <a:prstGeom prst="rect">
            <a:avLst/>
          </a:prstGeom>
          <a:noFill/>
          <a:effectLst>
            <a:outerShdw dist="50800" sx="1000" sy="1000" algn="ctr" rotWithShape="0">
              <a:srgbClr val="000000"/>
            </a:outerShdw>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s://i.pinimg.com/564x/c2/63/17/c26317cbccd94cdf364addd106ca3bb9.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164" l="3375" r="92718">
                        <a14:backgroundMark x1="7993" y1="69231" x2="11901" y2="82626"/>
                        <a14:backgroundMark x1="74423" y1="69761" x2="73002" y2="78382"/>
                        <a14:backgroundMark x1="83837" y1="77188" x2="80817" y2="82891"/>
                      </a14:backgroundRemoval>
                    </a14:imgEffect>
                  </a14:imgLayer>
                </a14:imgProps>
              </a:ext>
              <a:ext uri="{28A0092B-C50C-407E-A947-70E740481C1C}">
                <a14:useLocalDpi xmlns:a14="http://schemas.microsoft.com/office/drawing/2010/main" val="0"/>
              </a:ext>
            </a:extLst>
          </a:blip>
          <a:srcRect/>
          <a:stretch>
            <a:fillRect/>
          </a:stretch>
        </p:blipFill>
        <p:spPr bwMode="auto">
          <a:xfrm>
            <a:off x="10319523" y="958037"/>
            <a:ext cx="2523117" cy="338747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2894" y="5947110"/>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0"/>
          <p:cNvPicPr>
            <a:picLocks noChangeAspect="1"/>
          </p:cNvPicPr>
          <p:nvPr/>
        </p:nvPicPr>
        <p:blipFill>
          <a:blip r:embed="rId9"/>
          <a:stretch>
            <a:fillRect/>
          </a:stretch>
        </p:blipFill>
        <p:spPr>
          <a:xfrm>
            <a:off x="1074587" y="2243109"/>
            <a:ext cx="1262266" cy="1251935"/>
          </a:xfrm>
          <a:prstGeom prst="rect">
            <a:avLst/>
          </a:prstGeom>
        </p:spPr>
      </p:pic>
      <p:pic>
        <p:nvPicPr>
          <p:cNvPr id="82" name="Picture 81"/>
          <p:cNvPicPr>
            <a:picLocks noChangeAspect="1"/>
          </p:cNvPicPr>
          <p:nvPr/>
        </p:nvPicPr>
        <p:blipFill>
          <a:blip r:embed="rId9"/>
          <a:stretch>
            <a:fillRect/>
          </a:stretch>
        </p:blipFill>
        <p:spPr>
          <a:xfrm>
            <a:off x="4443330" y="2302030"/>
            <a:ext cx="1262266" cy="1251935"/>
          </a:xfrm>
          <a:prstGeom prst="rect">
            <a:avLst/>
          </a:prstGeom>
        </p:spPr>
      </p:pic>
      <p:pic>
        <p:nvPicPr>
          <p:cNvPr id="85" name="Picture 84"/>
          <p:cNvPicPr>
            <a:picLocks noChangeAspect="1"/>
          </p:cNvPicPr>
          <p:nvPr/>
        </p:nvPicPr>
        <p:blipFill>
          <a:blip r:embed="rId9"/>
          <a:stretch>
            <a:fillRect/>
          </a:stretch>
        </p:blipFill>
        <p:spPr>
          <a:xfrm>
            <a:off x="2274534" y="4936027"/>
            <a:ext cx="1262266" cy="1251935"/>
          </a:xfrm>
          <a:prstGeom prst="rect">
            <a:avLst/>
          </a:prstGeom>
        </p:spPr>
      </p:pic>
      <p:pic>
        <p:nvPicPr>
          <p:cNvPr id="87" name="Picture 86"/>
          <p:cNvPicPr>
            <a:picLocks noChangeAspect="1"/>
          </p:cNvPicPr>
          <p:nvPr/>
        </p:nvPicPr>
        <p:blipFill>
          <a:blip r:embed="rId9"/>
          <a:stretch>
            <a:fillRect/>
          </a:stretch>
        </p:blipFill>
        <p:spPr>
          <a:xfrm>
            <a:off x="5334000" y="4936027"/>
            <a:ext cx="1262266" cy="1251935"/>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24023" b="47949" l="29343" r="73723">
                        <a14:foregroundMark x1="42190" y1="36035" x2="53577" y2="44531"/>
                        <a14:foregroundMark x1="51825" y1="38867" x2="42482" y2="39551"/>
                        <a14:foregroundMark x1="45547" y1="44629" x2="49197" y2="36426"/>
                        <a14:foregroundMark x1="49635" y1="37598" x2="50657" y2="38184"/>
                      </a14:backgroundRemoval>
                    </a14:imgEffect>
                  </a14:imgLayer>
                </a14:imgProps>
              </a:ext>
            </a:extLst>
          </a:blip>
          <a:srcRect l="24023" t="24324" r="20603" b="50982"/>
          <a:stretch/>
        </p:blipFill>
        <p:spPr>
          <a:xfrm rot="20731331">
            <a:off x="767132" y="1525374"/>
            <a:ext cx="1849514" cy="1236068"/>
          </a:xfrm>
          <a:prstGeom prst="rect">
            <a:avLst/>
          </a:prstGeom>
        </p:spPr>
      </p:pic>
      <p:pic>
        <p:nvPicPr>
          <p:cNvPr id="95" name="Picture 94"/>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1344898" y="990601"/>
            <a:ext cx="586483" cy="602487"/>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4435403" y="974116"/>
            <a:ext cx="586483" cy="602487"/>
          </a:xfrm>
          <a:prstGeom prst="rect">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4880672" y="632628"/>
            <a:ext cx="586483" cy="602487"/>
          </a:xfrm>
          <a:prstGeom prst="rect">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5139611" y="1093105"/>
            <a:ext cx="586483" cy="602487"/>
          </a:xfrm>
          <a:prstGeom prst="rect">
            <a:avLst/>
          </a:prstGeom>
          <a:effectLst>
            <a:outerShdw blurRad="50800" dist="38100" dir="8100000" algn="tr" rotWithShape="0">
              <a:prstClr val="black">
                <a:alpha val="40000"/>
              </a:prstClr>
            </a:outerShdw>
          </a:effectLst>
        </p:spPr>
      </p:pic>
      <p:pic>
        <p:nvPicPr>
          <p:cNvPr id="109" name="Picture 108"/>
          <p:cNvPicPr>
            <a:picLocks noChangeAspect="1"/>
          </p:cNvPicPr>
          <p:nvPr/>
        </p:nvPicPr>
        <p:blipFill rotWithShape="1">
          <a:blip r:embed="rId14">
            <a:extLst>
              <a:ext uri="{BEBA8EAE-BF5A-486C-A8C5-ECC9F3942E4B}">
                <a14:imgProps xmlns:a14="http://schemas.microsoft.com/office/drawing/2010/main">
                  <a14:imgLayer r:embed="rId15">
                    <a14:imgEffect>
                      <a14:backgroundRemoval t="39394" b="89840" l="55240" r="100000">
                        <a14:foregroundMark x1="72114" y1="70588" x2="82416" y2="74332"/>
                      </a14:backgroundRemoval>
                    </a14:imgEffect>
                  </a14:imgLayer>
                </a14:imgProps>
              </a:ext>
            </a:extLst>
          </a:blip>
          <a:srcRect l="52842" t="38592"/>
          <a:stretch/>
        </p:blipFill>
        <p:spPr>
          <a:xfrm rot="21323107">
            <a:off x="4398638" y="1496147"/>
            <a:ext cx="1199733" cy="1560577"/>
          </a:xfrm>
          <a:prstGeom prst="rect">
            <a:avLst/>
          </a:prstGeom>
        </p:spPr>
      </p:pic>
      <p:pic>
        <p:nvPicPr>
          <p:cNvPr id="114" name="Picture 113"/>
          <p:cNvPicPr>
            <a:picLocks noChangeAspect="1"/>
          </p:cNvPicPr>
          <p:nvPr/>
        </p:nvPicPr>
        <p:blipFill rotWithShape="1">
          <a:blip r:embed="rId16">
            <a:extLst>
              <a:ext uri="{BEBA8EAE-BF5A-486C-A8C5-ECC9F3942E4B}">
                <a14:imgProps xmlns:a14="http://schemas.microsoft.com/office/drawing/2010/main">
                  <a14:imgLayer r:embed="rId17">
                    <a14:imgEffect>
                      <a14:backgroundRemoval t="41124" b="71685" l="533" r="26643"/>
                    </a14:imgEffect>
                  </a14:imgLayer>
                </a14:imgProps>
              </a:ext>
            </a:extLst>
          </a:blip>
          <a:srcRect t="42809" r="74156" b="28427"/>
          <a:stretch/>
        </p:blipFill>
        <p:spPr>
          <a:xfrm>
            <a:off x="2209800" y="4478723"/>
            <a:ext cx="1348522" cy="1189271"/>
          </a:xfrm>
          <a:prstGeom prst="rect">
            <a:avLst/>
          </a:prstGeom>
        </p:spPr>
      </p:pic>
      <p:pic>
        <p:nvPicPr>
          <p:cNvPr id="116" name="Picture 115"/>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90000" l="8889" r="90000">
                        <a14:backgroundMark x1="39259" y1="48222" x2="39259" y2="48222"/>
                      </a14:backgroundRemoval>
                    </a14:imgEffect>
                  </a14:imgLayer>
                </a14:imgProps>
              </a:ext>
            </a:extLst>
          </a:blip>
          <a:srcRect b="19454"/>
          <a:stretch/>
        </p:blipFill>
        <p:spPr>
          <a:xfrm>
            <a:off x="5366040" y="4073808"/>
            <a:ext cx="1063464" cy="1431175"/>
          </a:xfrm>
          <a:prstGeom prst="rect">
            <a:avLst/>
          </a:prstGeom>
        </p:spPr>
      </p:pic>
      <p:pic>
        <p:nvPicPr>
          <p:cNvPr id="129" name="Picture 128"/>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2683771" y="3911914"/>
            <a:ext cx="617800" cy="634659"/>
          </a:xfrm>
          <a:prstGeom prst="rect">
            <a:avLst/>
          </a:prstGeom>
          <a:effectLst>
            <a:outerShdw blurRad="50800" dist="38100" dir="8100000" algn="tr" rotWithShape="0">
              <a:prstClr val="black">
                <a:alpha val="40000"/>
              </a:prstClr>
            </a:outerShdw>
          </a:effectLst>
        </p:spPr>
      </p:pic>
      <p:pic>
        <p:nvPicPr>
          <p:cNvPr id="130" name="Picture 129"/>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5437139" y="4069897"/>
            <a:ext cx="617800" cy="634659"/>
          </a:xfrm>
          <a:prstGeom prst="rect">
            <a:avLst/>
          </a:prstGeom>
          <a:effectLst>
            <a:outerShdw blurRad="50800" dist="38100" dir="8100000" algn="tr" rotWithShape="0">
              <a:prstClr val="black">
                <a:alpha val="40000"/>
              </a:prstClr>
            </a:outerShdw>
          </a:effectLst>
        </p:spPr>
      </p:pic>
      <p:pic>
        <p:nvPicPr>
          <p:cNvPr id="134" name="Picture 133"/>
          <p:cNvPicPr>
            <a:picLocks noChangeAspect="1"/>
          </p:cNvPicPr>
          <p:nvPr/>
        </p:nvPicPr>
        <p:blipFill rotWithShape="1">
          <a:blip r:embed="rId12">
            <a:extLst>
              <a:ext uri="{BEBA8EAE-BF5A-486C-A8C5-ECC9F3942E4B}">
                <a14:imgProps xmlns:a14="http://schemas.microsoft.com/office/drawing/2010/main">
                  <a14:imgLayer r:embed="rId13">
                    <a14:imgEffect>
                      <a14:backgroundRemoval t="532" b="52660" l="35993" r="100000"/>
                    </a14:imgEffect>
                  </a14:imgLayer>
                </a14:imgProps>
              </a:ext>
            </a:extLst>
          </a:blip>
          <a:srcRect l="35079" b="50105"/>
          <a:stretch/>
        </p:blipFill>
        <p:spPr>
          <a:xfrm>
            <a:off x="6120719" y="4020173"/>
            <a:ext cx="617800" cy="634659"/>
          </a:xfrm>
          <a:prstGeom prst="rect">
            <a:avLst/>
          </a:prstGeom>
          <a:effectLst>
            <a:outerShdw blurRad="50800" dist="38100" dir="8100000" algn="tr" rotWithShape="0">
              <a:prstClr val="black">
                <a:alpha val="40000"/>
              </a:prstClr>
            </a:outerShdw>
          </a:effectLst>
        </p:spPr>
      </p:pic>
      <p:sp>
        <p:nvSpPr>
          <p:cNvPr id="140" name="Rectangle 139">
            <a:hlinkClick r:id="rId20" action="ppaction://hlinksldjump"/>
          </p:cNvPr>
          <p:cNvSpPr/>
          <p:nvPr/>
        </p:nvSpPr>
        <p:spPr>
          <a:xfrm>
            <a:off x="1325567" y="3244626"/>
            <a:ext cx="552002" cy="784632"/>
          </a:xfrm>
          <a:prstGeom prst="rect">
            <a:avLst/>
          </a:prstGeom>
        </p:spPr>
        <p:txBody>
          <a:bodyPr wrap="none" lIns="121725" tIns="60862" rIns="121725" bIns="60862">
            <a:spAutoFit/>
          </a:bodyPr>
          <a:lstStyle/>
          <a:p>
            <a:r>
              <a:rPr lang="en-US" sz="4300" b="1" dirty="0">
                <a:solidFill>
                  <a:srgbClr val="FF0000"/>
                </a:solidFill>
                <a:latin typeface="Arial" pitchFamily="34" charset="0"/>
                <a:cs typeface="Arial" pitchFamily="34" charset="0"/>
              </a:rPr>
              <a:t>1</a:t>
            </a:r>
            <a:endParaRPr lang="en-US" dirty="0">
              <a:solidFill>
                <a:srgbClr val="FF0000"/>
              </a:solidFill>
              <a:latin typeface="Arial" pitchFamily="34" charset="0"/>
              <a:cs typeface="Arial" pitchFamily="34" charset="0"/>
            </a:endParaRPr>
          </a:p>
        </p:txBody>
      </p:sp>
      <p:sp>
        <p:nvSpPr>
          <p:cNvPr id="141" name="Rectangle 140">
            <a:hlinkClick r:id="rId21" action="ppaction://hlinksldjump"/>
          </p:cNvPr>
          <p:cNvSpPr/>
          <p:nvPr/>
        </p:nvSpPr>
        <p:spPr>
          <a:xfrm>
            <a:off x="4711798" y="3330168"/>
            <a:ext cx="552002" cy="784632"/>
          </a:xfrm>
          <a:prstGeom prst="rect">
            <a:avLst/>
          </a:prstGeom>
        </p:spPr>
        <p:txBody>
          <a:bodyPr wrap="none" lIns="121725" tIns="60862" rIns="121725" bIns="60862">
            <a:spAutoFit/>
          </a:bodyPr>
          <a:lstStyle/>
          <a:p>
            <a:r>
              <a:rPr lang="en-US" sz="4300" b="1" dirty="0">
                <a:solidFill>
                  <a:srgbClr val="FF0000"/>
                </a:solidFill>
                <a:latin typeface="Arial" pitchFamily="34" charset="0"/>
                <a:cs typeface="Arial" pitchFamily="34" charset="0"/>
              </a:rPr>
              <a:t>2</a:t>
            </a:r>
            <a:endParaRPr lang="en-US" dirty="0">
              <a:solidFill>
                <a:srgbClr val="FF0000"/>
              </a:solidFill>
              <a:latin typeface="Arial" pitchFamily="34" charset="0"/>
              <a:cs typeface="Arial" pitchFamily="34" charset="0"/>
            </a:endParaRPr>
          </a:p>
        </p:txBody>
      </p:sp>
      <p:sp>
        <p:nvSpPr>
          <p:cNvPr id="145" name="Rectangle 144">
            <a:hlinkClick r:id="rId22" action="ppaction://hlinksldjump"/>
          </p:cNvPr>
          <p:cNvSpPr/>
          <p:nvPr/>
        </p:nvSpPr>
        <p:spPr>
          <a:xfrm>
            <a:off x="2574152" y="5933831"/>
            <a:ext cx="552002" cy="784632"/>
          </a:xfrm>
          <a:prstGeom prst="rect">
            <a:avLst/>
          </a:prstGeom>
        </p:spPr>
        <p:txBody>
          <a:bodyPr wrap="none" lIns="121725" tIns="60862" rIns="121725" bIns="60862">
            <a:spAutoFit/>
          </a:bodyPr>
          <a:lstStyle/>
          <a:p>
            <a:r>
              <a:rPr lang="en-US" sz="4300" b="1" dirty="0">
                <a:solidFill>
                  <a:srgbClr val="FF0000"/>
                </a:solidFill>
                <a:latin typeface="Arial" pitchFamily="34" charset="0"/>
                <a:cs typeface="Arial" pitchFamily="34" charset="0"/>
              </a:rPr>
              <a:t>3</a:t>
            </a:r>
            <a:endParaRPr lang="en-US" dirty="0">
              <a:solidFill>
                <a:srgbClr val="FF0000"/>
              </a:solidFill>
              <a:latin typeface="Arial" pitchFamily="34" charset="0"/>
              <a:cs typeface="Arial" pitchFamily="34" charset="0"/>
            </a:endParaRPr>
          </a:p>
        </p:txBody>
      </p:sp>
      <p:sp>
        <p:nvSpPr>
          <p:cNvPr id="147" name="Rectangle 146">
            <a:hlinkClick r:id="rId23" action="ppaction://hlinksldjump"/>
          </p:cNvPr>
          <p:cNvSpPr/>
          <p:nvPr/>
        </p:nvSpPr>
        <p:spPr>
          <a:xfrm>
            <a:off x="5481065" y="5913425"/>
            <a:ext cx="552002" cy="784632"/>
          </a:xfrm>
          <a:prstGeom prst="rect">
            <a:avLst/>
          </a:prstGeom>
        </p:spPr>
        <p:txBody>
          <a:bodyPr wrap="none" lIns="121725" tIns="60862" rIns="121725" bIns="60862">
            <a:spAutoFit/>
          </a:bodyPr>
          <a:lstStyle/>
          <a:p>
            <a:r>
              <a:rPr lang="en-US" sz="4300" b="1" dirty="0">
                <a:solidFill>
                  <a:srgbClr val="FF0000"/>
                </a:solidFill>
                <a:latin typeface="Arial" pitchFamily="34" charset="0"/>
                <a:cs typeface="Arial" pitchFamily="34" charset="0"/>
              </a:rPr>
              <a:t>4</a:t>
            </a:r>
            <a:endParaRPr lang="en-US" dirty="0">
              <a:solidFill>
                <a:srgbClr val="FF0000"/>
              </a:solidFill>
              <a:latin typeface="Arial" pitchFamily="34" charset="0"/>
              <a:cs typeface="Arial" pitchFamily="34" charset="0"/>
            </a:endParaRPr>
          </a:p>
        </p:txBody>
      </p:sp>
      <p:pic>
        <p:nvPicPr>
          <p:cNvPr id="66" name="Picture 2" descr="Có thể tưới nước nhà Bếp dùng dụng cụ làm Vườn Biểu tượng - tưới nước ấm  png tải về - Miễn phí trong suốt Góc png Tải về."/>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0" b="90000" l="10000" r="90000">
                        <a14:foregroundMark x1="25444" y1="65192" x2="25444" y2="65192"/>
                        <a14:foregroundMark x1="23444" y1="75192" x2="23444" y2="75192"/>
                        <a14:foregroundMark x1="27000" y1="79423" x2="27000" y2="79423"/>
                        <a14:foregroundMark x1="30222" y1="81538" x2="30222" y2="81538"/>
                        <a14:foregroundMark x1="24222" y1="85192" x2="24222" y2="85192"/>
                      </a14:backgroundRemoval>
                    </a14:imgEffect>
                  </a14:imgLayer>
                </a14:imgProps>
              </a:ext>
              <a:ext uri="{28A0092B-C50C-407E-A947-70E740481C1C}">
                <a14:useLocalDpi xmlns:a14="http://schemas.microsoft.com/office/drawing/2010/main" val="0"/>
              </a:ext>
            </a:extLst>
          </a:blip>
          <a:srcRect l="18294" r="20245"/>
          <a:stretch/>
        </p:blipFill>
        <p:spPr bwMode="auto">
          <a:xfrm>
            <a:off x="1687884" y="1671843"/>
            <a:ext cx="1283917" cy="12099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ó thể tưới nước nhà Bếp dùng dụng cụ làm Vườn Biểu tượng - tưới nước ấm  png tải về - Miễn phí trong suốt Góc png Tải về."/>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0" b="90000" l="10000" r="90000">
                        <a14:foregroundMark x1="25444" y1="65192" x2="25444" y2="65192"/>
                        <a14:foregroundMark x1="23444" y1="75192" x2="23444" y2="75192"/>
                        <a14:foregroundMark x1="27000" y1="79423" x2="27000" y2="79423"/>
                        <a14:foregroundMark x1="30222" y1="81538" x2="30222" y2="81538"/>
                        <a14:foregroundMark x1="24222" y1="85192" x2="24222" y2="85192"/>
                      </a14:backgroundRemoval>
                    </a14:imgEffect>
                  </a14:imgLayer>
                </a14:imgProps>
              </a:ext>
              <a:ext uri="{28A0092B-C50C-407E-A947-70E740481C1C}">
                <a14:useLocalDpi xmlns:a14="http://schemas.microsoft.com/office/drawing/2010/main" val="0"/>
              </a:ext>
            </a:extLst>
          </a:blip>
          <a:srcRect l="18294" r="20245"/>
          <a:stretch/>
        </p:blipFill>
        <p:spPr bwMode="auto">
          <a:xfrm>
            <a:off x="5040684" y="1706850"/>
            <a:ext cx="1283917" cy="12099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ó thể tưới nước nhà Bếp dùng dụng cụ làm Vườn Biểu tượng - tưới nước ấm  png tải về - Miễn phí trong suốt Góc png Tải về."/>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0" b="90000" l="10000" r="90000">
                        <a14:foregroundMark x1="25444" y1="65192" x2="25444" y2="65192"/>
                        <a14:foregroundMark x1="23444" y1="75192" x2="23444" y2="75192"/>
                        <a14:foregroundMark x1="27000" y1="79423" x2="27000" y2="79423"/>
                        <a14:foregroundMark x1="30222" y1="81538" x2="30222" y2="81538"/>
                        <a14:foregroundMark x1="24222" y1="85192" x2="24222" y2="85192"/>
                      </a14:backgroundRemoval>
                    </a14:imgEffect>
                  </a14:imgLayer>
                </a14:imgProps>
              </a:ext>
              <a:ext uri="{28A0092B-C50C-407E-A947-70E740481C1C}">
                <a14:useLocalDpi xmlns:a14="http://schemas.microsoft.com/office/drawing/2010/main" val="0"/>
              </a:ext>
            </a:extLst>
          </a:blip>
          <a:srcRect l="18294" r="20245"/>
          <a:stretch/>
        </p:blipFill>
        <p:spPr bwMode="auto">
          <a:xfrm>
            <a:off x="2906029" y="4314044"/>
            <a:ext cx="1283917" cy="120995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ó thể tưới nước nhà Bếp dùng dụng cụ làm Vườn Biểu tượng - tưới nước ấm  png tải về - Miễn phí trong suốt Góc png Tải về."/>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0" b="90000" l="10000" r="90000">
                        <a14:foregroundMark x1="25444" y1="65192" x2="25444" y2="65192"/>
                        <a14:foregroundMark x1="23444" y1="75192" x2="23444" y2="75192"/>
                        <a14:foregroundMark x1="27000" y1="79423" x2="27000" y2="79423"/>
                        <a14:foregroundMark x1="30222" y1="81538" x2="30222" y2="81538"/>
                        <a14:foregroundMark x1="24222" y1="85192" x2="24222" y2="85192"/>
                      </a14:backgroundRemoval>
                    </a14:imgEffect>
                  </a14:imgLayer>
                </a14:imgProps>
              </a:ext>
              <a:ext uri="{28A0092B-C50C-407E-A947-70E740481C1C}">
                <a14:useLocalDpi xmlns:a14="http://schemas.microsoft.com/office/drawing/2010/main" val="0"/>
              </a:ext>
            </a:extLst>
          </a:blip>
          <a:srcRect l="18294" r="20245"/>
          <a:stretch/>
        </p:blipFill>
        <p:spPr bwMode="auto">
          <a:xfrm>
            <a:off x="5881663" y="4403836"/>
            <a:ext cx="1283917" cy="120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80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0"/>
                                        </p:tgtEl>
                                        <p:attrNameLst>
                                          <p:attrName>r</p:attrName>
                                        </p:attrNameLst>
                                      </p:cBhvr>
                                    </p:animRot>
                                    <p:animRot by="-240000">
                                      <p:cBhvr>
                                        <p:cTn id="7" dur="200" fill="hold">
                                          <p:stCondLst>
                                            <p:cond delay="200"/>
                                          </p:stCondLst>
                                        </p:cTn>
                                        <p:tgtEl>
                                          <p:spTgt spid="140"/>
                                        </p:tgtEl>
                                        <p:attrNameLst>
                                          <p:attrName>r</p:attrName>
                                        </p:attrNameLst>
                                      </p:cBhvr>
                                    </p:animRot>
                                    <p:animRot by="240000">
                                      <p:cBhvr>
                                        <p:cTn id="8" dur="200" fill="hold">
                                          <p:stCondLst>
                                            <p:cond delay="400"/>
                                          </p:stCondLst>
                                        </p:cTn>
                                        <p:tgtEl>
                                          <p:spTgt spid="140"/>
                                        </p:tgtEl>
                                        <p:attrNameLst>
                                          <p:attrName>r</p:attrName>
                                        </p:attrNameLst>
                                      </p:cBhvr>
                                    </p:animRot>
                                    <p:animRot by="-240000">
                                      <p:cBhvr>
                                        <p:cTn id="9" dur="200" fill="hold">
                                          <p:stCondLst>
                                            <p:cond delay="600"/>
                                          </p:stCondLst>
                                        </p:cTn>
                                        <p:tgtEl>
                                          <p:spTgt spid="140"/>
                                        </p:tgtEl>
                                        <p:attrNameLst>
                                          <p:attrName>r</p:attrName>
                                        </p:attrNameLst>
                                      </p:cBhvr>
                                    </p:animRot>
                                    <p:animRot by="120000">
                                      <p:cBhvr>
                                        <p:cTn id="10" dur="200" fill="hold">
                                          <p:stCondLst>
                                            <p:cond delay="800"/>
                                          </p:stCondLst>
                                        </p:cTn>
                                        <p:tgtEl>
                                          <p:spTgt spid="140"/>
                                        </p:tgtEl>
                                        <p:attrNameLst>
                                          <p:attrName>r</p:attrName>
                                        </p:attrNameLst>
                                      </p:cBhvr>
                                    </p:animRo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up)">
                                      <p:cBhvr>
                                        <p:cTn id="14" dur="500"/>
                                        <p:tgtEl>
                                          <p:spTgt spid="66"/>
                                        </p:tgtEl>
                                      </p:cBhvr>
                                    </p:animEffect>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25" fill="hold">
                                          <p:stCondLst>
                                            <p:cond delay="0"/>
                                          </p:stCondLst>
                                        </p:cTn>
                                        <p:tgtEl>
                                          <p:spTgt spid="66"/>
                                        </p:tgtEl>
                                        <p:attrNameLst>
                                          <p:attrName>r</p:attrName>
                                        </p:attrNameLst>
                                      </p:cBhvr>
                                    </p:animRot>
                                    <p:animRot by="-240000">
                                      <p:cBhvr>
                                        <p:cTn id="18" dur="250" fill="hold">
                                          <p:stCondLst>
                                            <p:cond delay="250"/>
                                          </p:stCondLst>
                                        </p:cTn>
                                        <p:tgtEl>
                                          <p:spTgt spid="66"/>
                                        </p:tgtEl>
                                        <p:attrNameLst>
                                          <p:attrName>r</p:attrName>
                                        </p:attrNameLst>
                                      </p:cBhvr>
                                    </p:animRot>
                                    <p:animRot by="240000">
                                      <p:cBhvr>
                                        <p:cTn id="19" dur="250" fill="hold">
                                          <p:stCondLst>
                                            <p:cond delay="500"/>
                                          </p:stCondLst>
                                        </p:cTn>
                                        <p:tgtEl>
                                          <p:spTgt spid="66"/>
                                        </p:tgtEl>
                                        <p:attrNameLst>
                                          <p:attrName>r</p:attrName>
                                        </p:attrNameLst>
                                      </p:cBhvr>
                                    </p:animRot>
                                    <p:animRot by="-240000">
                                      <p:cBhvr>
                                        <p:cTn id="20" dur="250" fill="hold">
                                          <p:stCondLst>
                                            <p:cond delay="750"/>
                                          </p:stCondLst>
                                        </p:cTn>
                                        <p:tgtEl>
                                          <p:spTgt spid="66"/>
                                        </p:tgtEl>
                                        <p:attrNameLst>
                                          <p:attrName>r</p:attrName>
                                        </p:attrNameLst>
                                      </p:cBhvr>
                                    </p:animRot>
                                    <p:animRot by="120000">
                                      <p:cBhvr>
                                        <p:cTn id="21" dur="250" fill="hold">
                                          <p:stCondLst>
                                            <p:cond delay="1000"/>
                                          </p:stCondLst>
                                        </p:cTn>
                                        <p:tgtEl>
                                          <p:spTgt spid="66"/>
                                        </p:tgtEl>
                                        <p:attrNameLst>
                                          <p:attrName>r</p:attrName>
                                        </p:attrNameLst>
                                      </p:cBhvr>
                                    </p:animRo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par>
                          <p:cTn id="26" fill="hold">
                            <p:stCondLst>
                              <p:cond delay="3250"/>
                            </p:stCondLst>
                            <p:childTnLst>
                              <p:par>
                                <p:cTn id="27" presetID="10" presetClass="entr" presetSubtype="0"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375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95"/>
                                        </p:tgtEl>
                                        <p:attrNameLst>
                                          <p:attrName>r</p:attrName>
                                        </p:attrNameLst>
                                      </p:cBhvr>
                                    </p:animRot>
                                    <p:animRot by="-240000">
                                      <p:cBhvr>
                                        <p:cTn id="33" dur="200" fill="hold">
                                          <p:stCondLst>
                                            <p:cond delay="200"/>
                                          </p:stCondLst>
                                        </p:cTn>
                                        <p:tgtEl>
                                          <p:spTgt spid="95"/>
                                        </p:tgtEl>
                                        <p:attrNameLst>
                                          <p:attrName>r</p:attrName>
                                        </p:attrNameLst>
                                      </p:cBhvr>
                                    </p:animRot>
                                    <p:animRot by="240000">
                                      <p:cBhvr>
                                        <p:cTn id="34" dur="200" fill="hold">
                                          <p:stCondLst>
                                            <p:cond delay="400"/>
                                          </p:stCondLst>
                                        </p:cTn>
                                        <p:tgtEl>
                                          <p:spTgt spid="95"/>
                                        </p:tgtEl>
                                        <p:attrNameLst>
                                          <p:attrName>r</p:attrName>
                                        </p:attrNameLst>
                                      </p:cBhvr>
                                    </p:animRot>
                                    <p:animRot by="-240000">
                                      <p:cBhvr>
                                        <p:cTn id="35" dur="200" fill="hold">
                                          <p:stCondLst>
                                            <p:cond delay="600"/>
                                          </p:stCondLst>
                                        </p:cTn>
                                        <p:tgtEl>
                                          <p:spTgt spid="95"/>
                                        </p:tgtEl>
                                        <p:attrNameLst>
                                          <p:attrName>r</p:attrName>
                                        </p:attrNameLst>
                                      </p:cBhvr>
                                    </p:animRot>
                                    <p:animRot by="120000">
                                      <p:cBhvr>
                                        <p:cTn id="36" dur="200" fill="hold">
                                          <p:stCondLst>
                                            <p:cond delay="800"/>
                                          </p:stCondLst>
                                        </p:cTn>
                                        <p:tgtEl>
                                          <p:spTgt spid="95"/>
                                        </p:tgtEl>
                                        <p:attrNameLst>
                                          <p:attrName>r</p:attrName>
                                        </p:attrNameLst>
                                      </p:cBhvr>
                                    </p:animRot>
                                  </p:childTnLst>
                                </p:cTn>
                              </p:par>
                            </p:childTnLst>
                          </p:cTn>
                        </p:par>
                        <p:par>
                          <p:cTn id="37" fill="hold">
                            <p:stCondLst>
                              <p:cond delay="4750"/>
                            </p:stCondLst>
                            <p:childTnLst>
                              <p:par>
                                <p:cTn id="38" presetID="1" presetClass="exit" presetSubtype="0" fill="hold" nodeType="afterEffect">
                                  <p:stCondLst>
                                    <p:cond delay="0"/>
                                  </p:stCondLst>
                                  <p:childTnLst>
                                    <p:set>
                                      <p:cBhvr>
                                        <p:cTn id="39"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40" restart="whenNotActive" fill="hold" evtFilter="cancelBubble" nodeType="interactiveSeq">
                <p:stCondLst>
                  <p:cond evt="onClick" delay="0">
                    <p:tgtEl>
                      <p:spTgt spid="141"/>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41"/>
                                        </p:tgtEl>
                                        <p:attrNameLst>
                                          <p:attrName>r</p:attrName>
                                        </p:attrNameLst>
                                      </p:cBhvr>
                                    </p:animRot>
                                    <p:animRot by="-240000">
                                      <p:cBhvr>
                                        <p:cTn id="45" dur="200" fill="hold">
                                          <p:stCondLst>
                                            <p:cond delay="200"/>
                                          </p:stCondLst>
                                        </p:cTn>
                                        <p:tgtEl>
                                          <p:spTgt spid="141"/>
                                        </p:tgtEl>
                                        <p:attrNameLst>
                                          <p:attrName>r</p:attrName>
                                        </p:attrNameLst>
                                      </p:cBhvr>
                                    </p:animRot>
                                    <p:animRot by="240000">
                                      <p:cBhvr>
                                        <p:cTn id="46" dur="200" fill="hold">
                                          <p:stCondLst>
                                            <p:cond delay="400"/>
                                          </p:stCondLst>
                                        </p:cTn>
                                        <p:tgtEl>
                                          <p:spTgt spid="141"/>
                                        </p:tgtEl>
                                        <p:attrNameLst>
                                          <p:attrName>r</p:attrName>
                                        </p:attrNameLst>
                                      </p:cBhvr>
                                    </p:animRot>
                                    <p:animRot by="-240000">
                                      <p:cBhvr>
                                        <p:cTn id="47" dur="200" fill="hold">
                                          <p:stCondLst>
                                            <p:cond delay="600"/>
                                          </p:stCondLst>
                                        </p:cTn>
                                        <p:tgtEl>
                                          <p:spTgt spid="141"/>
                                        </p:tgtEl>
                                        <p:attrNameLst>
                                          <p:attrName>r</p:attrName>
                                        </p:attrNameLst>
                                      </p:cBhvr>
                                    </p:animRot>
                                    <p:animRot by="120000">
                                      <p:cBhvr>
                                        <p:cTn id="48" dur="200" fill="hold">
                                          <p:stCondLst>
                                            <p:cond delay="800"/>
                                          </p:stCondLst>
                                        </p:cTn>
                                        <p:tgtEl>
                                          <p:spTgt spid="141"/>
                                        </p:tgtEl>
                                        <p:attrNameLst>
                                          <p:attrName>r</p:attrName>
                                        </p:attrNameLst>
                                      </p:cBhvr>
                                    </p:animRot>
                                  </p:childTnLst>
                                </p:cTn>
                              </p:par>
                            </p:childTnLst>
                          </p:cTn>
                        </p:par>
                        <p:par>
                          <p:cTn id="49" fill="hold">
                            <p:stCondLst>
                              <p:cond delay="1000"/>
                            </p:stCondLst>
                            <p:childTnLst>
                              <p:par>
                                <p:cTn id="50" presetID="22" presetClass="entr" presetSubtype="1" fill="hold"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up)">
                                      <p:cBhvr>
                                        <p:cTn id="52" dur="500"/>
                                        <p:tgtEl>
                                          <p:spTgt spid="67"/>
                                        </p:tgtEl>
                                      </p:cBhvr>
                                    </p:animEffect>
                                  </p:childTnLst>
                                </p:cTn>
                              </p:par>
                            </p:childTnLst>
                          </p:cTn>
                        </p:par>
                        <p:par>
                          <p:cTn id="53" fill="hold">
                            <p:stCondLst>
                              <p:cond delay="1500"/>
                            </p:stCondLst>
                            <p:childTnLst>
                              <p:par>
                                <p:cTn id="54" presetID="32" presetClass="emph" presetSubtype="0" fill="hold" nodeType="afterEffect">
                                  <p:stCondLst>
                                    <p:cond delay="0"/>
                                  </p:stCondLst>
                                  <p:childTnLst>
                                    <p:animRot by="120000">
                                      <p:cBhvr>
                                        <p:cTn id="55" dur="125" fill="hold">
                                          <p:stCondLst>
                                            <p:cond delay="0"/>
                                          </p:stCondLst>
                                        </p:cTn>
                                        <p:tgtEl>
                                          <p:spTgt spid="67"/>
                                        </p:tgtEl>
                                        <p:attrNameLst>
                                          <p:attrName>r</p:attrName>
                                        </p:attrNameLst>
                                      </p:cBhvr>
                                    </p:animRot>
                                    <p:animRot by="-240000">
                                      <p:cBhvr>
                                        <p:cTn id="56" dur="250" fill="hold">
                                          <p:stCondLst>
                                            <p:cond delay="250"/>
                                          </p:stCondLst>
                                        </p:cTn>
                                        <p:tgtEl>
                                          <p:spTgt spid="67"/>
                                        </p:tgtEl>
                                        <p:attrNameLst>
                                          <p:attrName>r</p:attrName>
                                        </p:attrNameLst>
                                      </p:cBhvr>
                                    </p:animRot>
                                    <p:animRot by="240000">
                                      <p:cBhvr>
                                        <p:cTn id="57" dur="250" fill="hold">
                                          <p:stCondLst>
                                            <p:cond delay="500"/>
                                          </p:stCondLst>
                                        </p:cTn>
                                        <p:tgtEl>
                                          <p:spTgt spid="67"/>
                                        </p:tgtEl>
                                        <p:attrNameLst>
                                          <p:attrName>r</p:attrName>
                                        </p:attrNameLst>
                                      </p:cBhvr>
                                    </p:animRot>
                                    <p:animRot by="-240000">
                                      <p:cBhvr>
                                        <p:cTn id="58" dur="250" fill="hold">
                                          <p:stCondLst>
                                            <p:cond delay="750"/>
                                          </p:stCondLst>
                                        </p:cTn>
                                        <p:tgtEl>
                                          <p:spTgt spid="67"/>
                                        </p:tgtEl>
                                        <p:attrNameLst>
                                          <p:attrName>r</p:attrName>
                                        </p:attrNameLst>
                                      </p:cBhvr>
                                    </p:animRot>
                                    <p:animRot by="120000">
                                      <p:cBhvr>
                                        <p:cTn id="59" dur="250" fill="hold">
                                          <p:stCondLst>
                                            <p:cond delay="1000"/>
                                          </p:stCondLst>
                                        </p:cTn>
                                        <p:tgtEl>
                                          <p:spTgt spid="67"/>
                                        </p:tgtEl>
                                        <p:attrNameLst>
                                          <p:attrName>r</p:attrName>
                                        </p:attrNameLst>
                                      </p:cBhvr>
                                    </p:animRot>
                                  </p:childTnLst>
                                </p:cTn>
                              </p:par>
                            </p:childTnLst>
                          </p:cTn>
                        </p:par>
                        <p:par>
                          <p:cTn id="60" fill="hold">
                            <p:stCondLst>
                              <p:cond delay="2750"/>
                            </p:stCondLst>
                            <p:childTnLst>
                              <p:par>
                                <p:cTn id="61" presetID="10" presetClass="entr" presetSubtype="0" fill="hold" nodeType="afterEffect">
                                  <p:stCondLst>
                                    <p:cond delay="0"/>
                                  </p:stCondLst>
                                  <p:childTnLst>
                                    <p:set>
                                      <p:cBhvr>
                                        <p:cTn id="62" dur="1" fill="hold">
                                          <p:stCondLst>
                                            <p:cond delay="0"/>
                                          </p:stCondLst>
                                        </p:cTn>
                                        <p:tgtEl>
                                          <p:spTgt spid="109"/>
                                        </p:tgtEl>
                                        <p:attrNameLst>
                                          <p:attrName>style.visibility</p:attrName>
                                        </p:attrNameLst>
                                      </p:cBhvr>
                                      <p:to>
                                        <p:strVal val="visible"/>
                                      </p:to>
                                    </p:set>
                                    <p:animEffect transition="in" filter="fade">
                                      <p:cBhvr>
                                        <p:cTn id="63" dur="500"/>
                                        <p:tgtEl>
                                          <p:spTgt spid="109"/>
                                        </p:tgtEl>
                                      </p:cBhvr>
                                    </p:animEffect>
                                  </p:childTnLst>
                                </p:cTn>
                              </p:par>
                            </p:childTnLst>
                          </p:cTn>
                        </p:par>
                        <p:par>
                          <p:cTn id="64" fill="hold">
                            <p:stCondLst>
                              <p:cond delay="3250"/>
                            </p:stCondLst>
                            <p:childTnLst>
                              <p:par>
                                <p:cTn id="65" presetID="10"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animEffect transition="in" filter="fade">
                                      <p:cBhvr>
                                        <p:cTn id="67" dur="500"/>
                                        <p:tgtEl>
                                          <p:spTgt spid="99"/>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fade">
                                      <p:cBhvr>
                                        <p:cTn id="71" dur="500"/>
                                        <p:tgtEl>
                                          <p:spTgt spid="98"/>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fade">
                                      <p:cBhvr>
                                        <p:cTn id="75" dur="500"/>
                                        <p:tgtEl>
                                          <p:spTgt spid="97"/>
                                        </p:tgtEl>
                                      </p:cBhvr>
                                    </p:animEffect>
                                  </p:childTnLst>
                                </p:cTn>
                              </p:par>
                            </p:childTnLst>
                          </p:cTn>
                        </p:par>
                        <p:par>
                          <p:cTn id="76" fill="hold">
                            <p:stCondLst>
                              <p:cond delay="4750"/>
                            </p:stCondLst>
                            <p:childTnLst>
                              <p:par>
                                <p:cTn id="77" presetID="32" presetClass="emph" presetSubtype="0" repeatCount="indefinite" fill="hold" nodeType="afterEffect">
                                  <p:stCondLst>
                                    <p:cond delay="0"/>
                                  </p:stCondLst>
                                  <p:childTnLst>
                                    <p:animRot by="120000">
                                      <p:cBhvr>
                                        <p:cTn id="78" dur="100" fill="hold">
                                          <p:stCondLst>
                                            <p:cond delay="0"/>
                                          </p:stCondLst>
                                        </p:cTn>
                                        <p:tgtEl>
                                          <p:spTgt spid="99"/>
                                        </p:tgtEl>
                                        <p:attrNameLst>
                                          <p:attrName>r</p:attrName>
                                        </p:attrNameLst>
                                      </p:cBhvr>
                                    </p:animRot>
                                    <p:animRot by="-240000">
                                      <p:cBhvr>
                                        <p:cTn id="79" dur="200" fill="hold">
                                          <p:stCondLst>
                                            <p:cond delay="200"/>
                                          </p:stCondLst>
                                        </p:cTn>
                                        <p:tgtEl>
                                          <p:spTgt spid="99"/>
                                        </p:tgtEl>
                                        <p:attrNameLst>
                                          <p:attrName>r</p:attrName>
                                        </p:attrNameLst>
                                      </p:cBhvr>
                                    </p:animRot>
                                    <p:animRot by="240000">
                                      <p:cBhvr>
                                        <p:cTn id="80" dur="200" fill="hold">
                                          <p:stCondLst>
                                            <p:cond delay="400"/>
                                          </p:stCondLst>
                                        </p:cTn>
                                        <p:tgtEl>
                                          <p:spTgt spid="99"/>
                                        </p:tgtEl>
                                        <p:attrNameLst>
                                          <p:attrName>r</p:attrName>
                                        </p:attrNameLst>
                                      </p:cBhvr>
                                    </p:animRot>
                                    <p:animRot by="-240000">
                                      <p:cBhvr>
                                        <p:cTn id="81" dur="200" fill="hold">
                                          <p:stCondLst>
                                            <p:cond delay="600"/>
                                          </p:stCondLst>
                                        </p:cTn>
                                        <p:tgtEl>
                                          <p:spTgt spid="99"/>
                                        </p:tgtEl>
                                        <p:attrNameLst>
                                          <p:attrName>r</p:attrName>
                                        </p:attrNameLst>
                                      </p:cBhvr>
                                    </p:animRot>
                                    <p:animRot by="120000">
                                      <p:cBhvr>
                                        <p:cTn id="82" dur="200" fill="hold">
                                          <p:stCondLst>
                                            <p:cond delay="800"/>
                                          </p:stCondLst>
                                        </p:cTn>
                                        <p:tgtEl>
                                          <p:spTgt spid="99"/>
                                        </p:tgtEl>
                                        <p:attrNameLst>
                                          <p:attrName>r</p:attrName>
                                        </p:attrNameLst>
                                      </p:cBhvr>
                                    </p:animRot>
                                  </p:childTnLst>
                                </p:cTn>
                              </p:par>
                            </p:childTnLst>
                          </p:cTn>
                        </p:par>
                        <p:par>
                          <p:cTn id="83" fill="hold">
                            <p:stCondLst>
                              <p:cond delay="5750"/>
                            </p:stCondLst>
                            <p:childTnLst>
                              <p:par>
                                <p:cTn id="84" presetID="32" presetClass="emph" presetSubtype="0" repeatCount="indefinite" fill="hold" nodeType="afterEffect">
                                  <p:stCondLst>
                                    <p:cond delay="0"/>
                                  </p:stCondLst>
                                  <p:childTnLst>
                                    <p:animRot by="120000">
                                      <p:cBhvr>
                                        <p:cTn id="85" dur="100" fill="hold">
                                          <p:stCondLst>
                                            <p:cond delay="0"/>
                                          </p:stCondLst>
                                        </p:cTn>
                                        <p:tgtEl>
                                          <p:spTgt spid="98"/>
                                        </p:tgtEl>
                                        <p:attrNameLst>
                                          <p:attrName>r</p:attrName>
                                        </p:attrNameLst>
                                      </p:cBhvr>
                                    </p:animRot>
                                    <p:animRot by="-240000">
                                      <p:cBhvr>
                                        <p:cTn id="86" dur="200" fill="hold">
                                          <p:stCondLst>
                                            <p:cond delay="200"/>
                                          </p:stCondLst>
                                        </p:cTn>
                                        <p:tgtEl>
                                          <p:spTgt spid="98"/>
                                        </p:tgtEl>
                                        <p:attrNameLst>
                                          <p:attrName>r</p:attrName>
                                        </p:attrNameLst>
                                      </p:cBhvr>
                                    </p:animRot>
                                    <p:animRot by="240000">
                                      <p:cBhvr>
                                        <p:cTn id="87" dur="200" fill="hold">
                                          <p:stCondLst>
                                            <p:cond delay="400"/>
                                          </p:stCondLst>
                                        </p:cTn>
                                        <p:tgtEl>
                                          <p:spTgt spid="98"/>
                                        </p:tgtEl>
                                        <p:attrNameLst>
                                          <p:attrName>r</p:attrName>
                                        </p:attrNameLst>
                                      </p:cBhvr>
                                    </p:animRot>
                                    <p:animRot by="-240000">
                                      <p:cBhvr>
                                        <p:cTn id="88" dur="200" fill="hold">
                                          <p:stCondLst>
                                            <p:cond delay="600"/>
                                          </p:stCondLst>
                                        </p:cTn>
                                        <p:tgtEl>
                                          <p:spTgt spid="98"/>
                                        </p:tgtEl>
                                        <p:attrNameLst>
                                          <p:attrName>r</p:attrName>
                                        </p:attrNameLst>
                                      </p:cBhvr>
                                    </p:animRot>
                                    <p:animRot by="120000">
                                      <p:cBhvr>
                                        <p:cTn id="89" dur="200" fill="hold">
                                          <p:stCondLst>
                                            <p:cond delay="800"/>
                                          </p:stCondLst>
                                        </p:cTn>
                                        <p:tgtEl>
                                          <p:spTgt spid="98"/>
                                        </p:tgtEl>
                                        <p:attrNameLst>
                                          <p:attrName>r</p:attrName>
                                        </p:attrNameLst>
                                      </p:cBhvr>
                                    </p:animRot>
                                  </p:childTnLst>
                                </p:cTn>
                              </p:par>
                            </p:childTnLst>
                          </p:cTn>
                        </p:par>
                        <p:par>
                          <p:cTn id="90" fill="hold">
                            <p:stCondLst>
                              <p:cond delay="675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97"/>
                                        </p:tgtEl>
                                        <p:attrNameLst>
                                          <p:attrName>r</p:attrName>
                                        </p:attrNameLst>
                                      </p:cBhvr>
                                    </p:animRot>
                                    <p:animRot by="-240000">
                                      <p:cBhvr>
                                        <p:cTn id="93" dur="200" fill="hold">
                                          <p:stCondLst>
                                            <p:cond delay="200"/>
                                          </p:stCondLst>
                                        </p:cTn>
                                        <p:tgtEl>
                                          <p:spTgt spid="97"/>
                                        </p:tgtEl>
                                        <p:attrNameLst>
                                          <p:attrName>r</p:attrName>
                                        </p:attrNameLst>
                                      </p:cBhvr>
                                    </p:animRot>
                                    <p:animRot by="240000">
                                      <p:cBhvr>
                                        <p:cTn id="94" dur="200" fill="hold">
                                          <p:stCondLst>
                                            <p:cond delay="400"/>
                                          </p:stCondLst>
                                        </p:cTn>
                                        <p:tgtEl>
                                          <p:spTgt spid="97"/>
                                        </p:tgtEl>
                                        <p:attrNameLst>
                                          <p:attrName>r</p:attrName>
                                        </p:attrNameLst>
                                      </p:cBhvr>
                                    </p:animRot>
                                    <p:animRot by="-240000">
                                      <p:cBhvr>
                                        <p:cTn id="95" dur="200" fill="hold">
                                          <p:stCondLst>
                                            <p:cond delay="600"/>
                                          </p:stCondLst>
                                        </p:cTn>
                                        <p:tgtEl>
                                          <p:spTgt spid="97"/>
                                        </p:tgtEl>
                                        <p:attrNameLst>
                                          <p:attrName>r</p:attrName>
                                        </p:attrNameLst>
                                      </p:cBhvr>
                                    </p:animRot>
                                    <p:animRot by="120000">
                                      <p:cBhvr>
                                        <p:cTn id="96" dur="200" fill="hold">
                                          <p:stCondLst>
                                            <p:cond delay="800"/>
                                          </p:stCondLst>
                                        </p:cTn>
                                        <p:tgtEl>
                                          <p:spTgt spid="97"/>
                                        </p:tgtEl>
                                        <p:attrNameLst>
                                          <p:attrName>r</p:attrName>
                                        </p:attrNameLst>
                                      </p:cBhvr>
                                    </p:animRot>
                                  </p:childTnLst>
                                </p:cTn>
                              </p:par>
                            </p:childTnLst>
                          </p:cTn>
                        </p:par>
                        <p:par>
                          <p:cTn id="97" fill="hold">
                            <p:stCondLst>
                              <p:cond delay="7750"/>
                            </p:stCondLst>
                            <p:childTnLst>
                              <p:par>
                                <p:cTn id="98" presetID="1" presetClass="exit" presetSubtype="0" fill="hold" nodeType="afterEffect">
                                  <p:stCondLst>
                                    <p:cond delay="0"/>
                                  </p:stCondLst>
                                  <p:childTnLst>
                                    <p:set>
                                      <p:cBhvr>
                                        <p:cTn id="99"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00" restart="whenNotActive" fill="hold" evtFilter="cancelBubble" nodeType="interactiveSeq">
                <p:stCondLst>
                  <p:cond evt="onClick" delay="0">
                    <p:tgtEl>
                      <p:spTgt spid="145"/>
                    </p:tgtEl>
                  </p:cond>
                </p:stCondLst>
                <p:endSync evt="end" delay="0">
                  <p:rtn val="all"/>
                </p:endSync>
                <p:childTnLst>
                  <p:par>
                    <p:cTn id="101" fill="hold">
                      <p:stCondLst>
                        <p:cond delay="0"/>
                      </p:stCondLst>
                      <p:childTnLst>
                        <p:par>
                          <p:cTn id="102" fill="hold">
                            <p:stCondLst>
                              <p:cond delay="0"/>
                            </p:stCondLst>
                            <p:childTnLst>
                              <p:par>
                                <p:cTn id="103" presetID="32" presetClass="emph" presetSubtype="0" fill="hold" grpId="0" nodeType="clickEffect">
                                  <p:stCondLst>
                                    <p:cond delay="0"/>
                                  </p:stCondLst>
                                  <p:childTnLst>
                                    <p:animRot by="120000">
                                      <p:cBhvr>
                                        <p:cTn id="104" dur="100" fill="hold">
                                          <p:stCondLst>
                                            <p:cond delay="0"/>
                                          </p:stCondLst>
                                        </p:cTn>
                                        <p:tgtEl>
                                          <p:spTgt spid="145"/>
                                        </p:tgtEl>
                                        <p:attrNameLst>
                                          <p:attrName>r</p:attrName>
                                        </p:attrNameLst>
                                      </p:cBhvr>
                                    </p:animRot>
                                    <p:animRot by="-240000">
                                      <p:cBhvr>
                                        <p:cTn id="105" dur="200" fill="hold">
                                          <p:stCondLst>
                                            <p:cond delay="200"/>
                                          </p:stCondLst>
                                        </p:cTn>
                                        <p:tgtEl>
                                          <p:spTgt spid="145"/>
                                        </p:tgtEl>
                                        <p:attrNameLst>
                                          <p:attrName>r</p:attrName>
                                        </p:attrNameLst>
                                      </p:cBhvr>
                                    </p:animRot>
                                    <p:animRot by="240000">
                                      <p:cBhvr>
                                        <p:cTn id="106" dur="200" fill="hold">
                                          <p:stCondLst>
                                            <p:cond delay="400"/>
                                          </p:stCondLst>
                                        </p:cTn>
                                        <p:tgtEl>
                                          <p:spTgt spid="145"/>
                                        </p:tgtEl>
                                        <p:attrNameLst>
                                          <p:attrName>r</p:attrName>
                                        </p:attrNameLst>
                                      </p:cBhvr>
                                    </p:animRot>
                                    <p:animRot by="-240000">
                                      <p:cBhvr>
                                        <p:cTn id="107" dur="200" fill="hold">
                                          <p:stCondLst>
                                            <p:cond delay="600"/>
                                          </p:stCondLst>
                                        </p:cTn>
                                        <p:tgtEl>
                                          <p:spTgt spid="145"/>
                                        </p:tgtEl>
                                        <p:attrNameLst>
                                          <p:attrName>r</p:attrName>
                                        </p:attrNameLst>
                                      </p:cBhvr>
                                    </p:animRot>
                                    <p:animRot by="120000">
                                      <p:cBhvr>
                                        <p:cTn id="108" dur="200" fill="hold">
                                          <p:stCondLst>
                                            <p:cond delay="800"/>
                                          </p:stCondLst>
                                        </p:cTn>
                                        <p:tgtEl>
                                          <p:spTgt spid="145"/>
                                        </p:tgtEl>
                                        <p:attrNameLst>
                                          <p:attrName>r</p:attrName>
                                        </p:attrNameLst>
                                      </p:cBhvr>
                                    </p:animRot>
                                  </p:childTnLst>
                                </p:cTn>
                              </p:par>
                            </p:childTnLst>
                          </p:cTn>
                        </p:par>
                        <p:par>
                          <p:cTn id="109" fill="hold">
                            <p:stCondLst>
                              <p:cond delay="1000"/>
                            </p:stCondLst>
                            <p:childTnLst>
                              <p:par>
                                <p:cTn id="110" presetID="22" presetClass="entr" presetSubtype="1" fill="hold" nodeType="after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wipe(up)">
                                      <p:cBhvr>
                                        <p:cTn id="112" dur="500"/>
                                        <p:tgtEl>
                                          <p:spTgt spid="71"/>
                                        </p:tgtEl>
                                      </p:cBhvr>
                                    </p:animEffect>
                                  </p:childTnLst>
                                </p:cTn>
                              </p:par>
                            </p:childTnLst>
                          </p:cTn>
                        </p:par>
                        <p:par>
                          <p:cTn id="113" fill="hold">
                            <p:stCondLst>
                              <p:cond delay="1500"/>
                            </p:stCondLst>
                            <p:childTnLst>
                              <p:par>
                                <p:cTn id="114" presetID="32" presetClass="emph" presetSubtype="0" fill="hold" nodeType="afterEffect">
                                  <p:stCondLst>
                                    <p:cond delay="0"/>
                                  </p:stCondLst>
                                  <p:childTnLst>
                                    <p:animRot by="120000">
                                      <p:cBhvr>
                                        <p:cTn id="115" dur="125" fill="hold">
                                          <p:stCondLst>
                                            <p:cond delay="0"/>
                                          </p:stCondLst>
                                        </p:cTn>
                                        <p:tgtEl>
                                          <p:spTgt spid="71"/>
                                        </p:tgtEl>
                                        <p:attrNameLst>
                                          <p:attrName>r</p:attrName>
                                        </p:attrNameLst>
                                      </p:cBhvr>
                                    </p:animRot>
                                    <p:animRot by="-240000">
                                      <p:cBhvr>
                                        <p:cTn id="116" dur="250" fill="hold">
                                          <p:stCondLst>
                                            <p:cond delay="250"/>
                                          </p:stCondLst>
                                        </p:cTn>
                                        <p:tgtEl>
                                          <p:spTgt spid="71"/>
                                        </p:tgtEl>
                                        <p:attrNameLst>
                                          <p:attrName>r</p:attrName>
                                        </p:attrNameLst>
                                      </p:cBhvr>
                                    </p:animRot>
                                    <p:animRot by="240000">
                                      <p:cBhvr>
                                        <p:cTn id="117" dur="250" fill="hold">
                                          <p:stCondLst>
                                            <p:cond delay="500"/>
                                          </p:stCondLst>
                                        </p:cTn>
                                        <p:tgtEl>
                                          <p:spTgt spid="71"/>
                                        </p:tgtEl>
                                        <p:attrNameLst>
                                          <p:attrName>r</p:attrName>
                                        </p:attrNameLst>
                                      </p:cBhvr>
                                    </p:animRot>
                                    <p:animRot by="-240000">
                                      <p:cBhvr>
                                        <p:cTn id="118" dur="250" fill="hold">
                                          <p:stCondLst>
                                            <p:cond delay="750"/>
                                          </p:stCondLst>
                                        </p:cTn>
                                        <p:tgtEl>
                                          <p:spTgt spid="71"/>
                                        </p:tgtEl>
                                        <p:attrNameLst>
                                          <p:attrName>r</p:attrName>
                                        </p:attrNameLst>
                                      </p:cBhvr>
                                    </p:animRot>
                                    <p:animRot by="120000">
                                      <p:cBhvr>
                                        <p:cTn id="119" dur="250" fill="hold">
                                          <p:stCondLst>
                                            <p:cond delay="1000"/>
                                          </p:stCondLst>
                                        </p:cTn>
                                        <p:tgtEl>
                                          <p:spTgt spid="71"/>
                                        </p:tgtEl>
                                        <p:attrNameLst>
                                          <p:attrName>r</p:attrName>
                                        </p:attrNameLst>
                                      </p:cBhvr>
                                    </p:animRot>
                                  </p:childTnLst>
                                </p:cTn>
                              </p:par>
                            </p:childTnLst>
                          </p:cTn>
                        </p:par>
                        <p:par>
                          <p:cTn id="120" fill="hold">
                            <p:stCondLst>
                              <p:cond delay="2750"/>
                            </p:stCondLst>
                            <p:childTnLst>
                              <p:par>
                                <p:cTn id="121" presetID="10" presetClass="entr" presetSubtype="0" fill="hold" nodeType="after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fade">
                                      <p:cBhvr>
                                        <p:cTn id="123" dur="500"/>
                                        <p:tgtEl>
                                          <p:spTgt spid="129"/>
                                        </p:tgtEl>
                                      </p:cBhvr>
                                    </p:animEffect>
                                  </p:childTnLst>
                                </p:cTn>
                              </p:par>
                            </p:childTnLst>
                          </p:cTn>
                        </p:par>
                        <p:par>
                          <p:cTn id="124" fill="hold">
                            <p:stCondLst>
                              <p:cond delay="3250"/>
                            </p:stCondLst>
                            <p:childTnLst>
                              <p:par>
                                <p:cTn id="125" presetID="10" presetClass="entr" presetSubtype="0" fill="hold" nodeType="afterEffect">
                                  <p:stCondLst>
                                    <p:cond delay="0"/>
                                  </p:stCondLst>
                                  <p:childTnLst>
                                    <p:set>
                                      <p:cBhvr>
                                        <p:cTn id="126" dur="1" fill="hold">
                                          <p:stCondLst>
                                            <p:cond delay="0"/>
                                          </p:stCondLst>
                                        </p:cTn>
                                        <p:tgtEl>
                                          <p:spTgt spid="114"/>
                                        </p:tgtEl>
                                        <p:attrNameLst>
                                          <p:attrName>style.visibility</p:attrName>
                                        </p:attrNameLst>
                                      </p:cBhvr>
                                      <p:to>
                                        <p:strVal val="visible"/>
                                      </p:to>
                                    </p:set>
                                    <p:animEffect transition="in" filter="fade">
                                      <p:cBhvr>
                                        <p:cTn id="127" dur="500"/>
                                        <p:tgtEl>
                                          <p:spTgt spid="114"/>
                                        </p:tgtEl>
                                      </p:cBhvr>
                                    </p:animEffect>
                                  </p:childTnLst>
                                </p:cTn>
                              </p:par>
                            </p:childTnLst>
                          </p:cTn>
                        </p:par>
                        <p:par>
                          <p:cTn id="128" fill="hold">
                            <p:stCondLst>
                              <p:cond delay="3750"/>
                            </p:stCondLst>
                            <p:childTnLst>
                              <p:par>
                                <p:cTn id="129" presetID="32" presetClass="emph" presetSubtype="0" repeatCount="indefinite" fill="hold" nodeType="afterEffect">
                                  <p:stCondLst>
                                    <p:cond delay="0"/>
                                  </p:stCondLst>
                                  <p:childTnLst>
                                    <p:animRot by="120000">
                                      <p:cBhvr>
                                        <p:cTn id="130" dur="100" fill="hold">
                                          <p:stCondLst>
                                            <p:cond delay="0"/>
                                          </p:stCondLst>
                                        </p:cTn>
                                        <p:tgtEl>
                                          <p:spTgt spid="129"/>
                                        </p:tgtEl>
                                        <p:attrNameLst>
                                          <p:attrName>r</p:attrName>
                                        </p:attrNameLst>
                                      </p:cBhvr>
                                    </p:animRot>
                                    <p:animRot by="-240000">
                                      <p:cBhvr>
                                        <p:cTn id="131" dur="200" fill="hold">
                                          <p:stCondLst>
                                            <p:cond delay="200"/>
                                          </p:stCondLst>
                                        </p:cTn>
                                        <p:tgtEl>
                                          <p:spTgt spid="129"/>
                                        </p:tgtEl>
                                        <p:attrNameLst>
                                          <p:attrName>r</p:attrName>
                                        </p:attrNameLst>
                                      </p:cBhvr>
                                    </p:animRot>
                                    <p:animRot by="240000">
                                      <p:cBhvr>
                                        <p:cTn id="132" dur="200" fill="hold">
                                          <p:stCondLst>
                                            <p:cond delay="400"/>
                                          </p:stCondLst>
                                        </p:cTn>
                                        <p:tgtEl>
                                          <p:spTgt spid="129"/>
                                        </p:tgtEl>
                                        <p:attrNameLst>
                                          <p:attrName>r</p:attrName>
                                        </p:attrNameLst>
                                      </p:cBhvr>
                                    </p:animRot>
                                    <p:animRot by="-240000">
                                      <p:cBhvr>
                                        <p:cTn id="133" dur="200" fill="hold">
                                          <p:stCondLst>
                                            <p:cond delay="600"/>
                                          </p:stCondLst>
                                        </p:cTn>
                                        <p:tgtEl>
                                          <p:spTgt spid="129"/>
                                        </p:tgtEl>
                                        <p:attrNameLst>
                                          <p:attrName>r</p:attrName>
                                        </p:attrNameLst>
                                      </p:cBhvr>
                                    </p:animRot>
                                    <p:animRot by="120000">
                                      <p:cBhvr>
                                        <p:cTn id="134" dur="200" fill="hold">
                                          <p:stCondLst>
                                            <p:cond delay="800"/>
                                          </p:stCondLst>
                                        </p:cTn>
                                        <p:tgtEl>
                                          <p:spTgt spid="129"/>
                                        </p:tgtEl>
                                        <p:attrNameLst>
                                          <p:attrName>r</p:attrName>
                                        </p:attrNameLst>
                                      </p:cBhvr>
                                    </p:animRot>
                                  </p:childTnLst>
                                </p:cTn>
                              </p:par>
                            </p:childTnLst>
                          </p:cTn>
                        </p:par>
                        <p:par>
                          <p:cTn id="135" fill="hold">
                            <p:stCondLst>
                              <p:cond delay="4750"/>
                            </p:stCondLst>
                            <p:childTnLst>
                              <p:par>
                                <p:cTn id="136" presetID="1" presetClass="exit" presetSubtype="0" fill="hold" nodeType="afterEffect">
                                  <p:stCondLst>
                                    <p:cond delay="0"/>
                                  </p:stCondLst>
                                  <p:childTnLst>
                                    <p:set>
                                      <p:cBhvr>
                                        <p:cTn id="137"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138" restart="whenNotActive" fill="hold" evtFilter="cancelBubble" nodeType="interactiveSeq">
                <p:stCondLst>
                  <p:cond evt="onClick" delay="0">
                    <p:tgtEl>
                      <p:spTgt spid="147"/>
                    </p:tgtEl>
                  </p:cond>
                </p:stCondLst>
                <p:endSync evt="end" delay="0">
                  <p:rtn val="all"/>
                </p:endSync>
                <p:childTnLst>
                  <p:par>
                    <p:cTn id="139" fill="hold">
                      <p:stCondLst>
                        <p:cond delay="0"/>
                      </p:stCondLst>
                      <p:childTnLst>
                        <p:par>
                          <p:cTn id="140" fill="hold">
                            <p:stCondLst>
                              <p:cond delay="0"/>
                            </p:stCondLst>
                            <p:childTnLst>
                              <p:par>
                                <p:cTn id="141" presetID="32" presetClass="emph" presetSubtype="0" fill="hold" grpId="0" nodeType="clickEffect">
                                  <p:stCondLst>
                                    <p:cond delay="0"/>
                                  </p:stCondLst>
                                  <p:childTnLst>
                                    <p:animRot by="120000">
                                      <p:cBhvr>
                                        <p:cTn id="142" dur="100" fill="hold">
                                          <p:stCondLst>
                                            <p:cond delay="0"/>
                                          </p:stCondLst>
                                        </p:cTn>
                                        <p:tgtEl>
                                          <p:spTgt spid="147"/>
                                        </p:tgtEl>
                                        <p:attrNameLst>
                                          <p:attrName>r</p:attrName>
                                        </p:attrNameLst>
                                      </p:cBhvr>
                                    </p:animRot>
                                    <p:animRot by="-240000">
                                      <p:cBhvr>
                                        <p:cTn id="143" dur="200" fill="hold">
                                          <p:stCondLst>
                                            <p:cond delay="200"/>
                                          </p:stCondLst>
                                        </p:cTn>
                                        <p:tgtEl>
                                          <p:spTgt spid="147"/>
                                        </p:tgtEl>
                                        <p:attrNameLst>
                                          <p:attrName>r</p:attrName>
                                        </p:attrNameLst>
                                      </p:cBhvr>
                                    </p:animRot>
                                    <p:animRot by="240000">
                                      <p:cBhvr>
                                        <p:cTn id="144" dur="200" fill="hold">
                                          <p:stCondLst>
                                            <p:cond delay="400"/>
                                          </p:stCondLst>
                                        </p:cTn>
                                        <p:tgtEl>
                                          <p:spTgt spid="147"/>
                                        </p:tgtEl>
                                        <p:attrNameLst>
                                          <p:attrName>r</p:attrName>
                                        </p:attrNameLst>
                                      </p:cBhvr>
                                    </p:animRot>
                                    <p:animRot by="-240000">
                                      <p:cBhvr>
                                        <p:cTn id="145" dur="200" fill="hold">
                                          <p:stCondLst>
                                            <p:cond delay="600"/>
                                          </p:stCondLst>
                                        </p:cTn>
                                        <p:tgtEl>
                                          <p:spTgt spid="147"/>
                                        </p:tgtEl>
                                        <p:attrNameLst>
                                          <p:attrName>r</p:attrName>
                                        </p:attrNameLst>
                                      </p:cBhvr>
                                    </p:animRot>
                                    <p:animRot by="120000">
                                      <p:cBhvr>
                                        <p:cTn id="146" dur="200" fill="hold">
                                          <p:stCondLst>
                                            <p:cond delay="800"/>
                                          </p:stCondLst>
                                        </p:cTn>
                                        <p:tgtEl>
                                          <p:spTgt spid="147"/>
                                        </p:tgtEl>
                                        <p:attrNameLst>
                                          <p:attrName>r</p:attrName>
                                        </p:attrNameLst>
                                      </p:cBhvr>
                                    </p:animRot>
                                  </p:childTnLst>
                                </p:cTn>
                              </p:par>
                            </p:childTnLst>
                          </p:cTn>
                        </p:par>
                        <p:par>
                          <p:cTn id="147" fill="hold">
                            <p:stCondLst>
                              <p:cond delay="1000"/>
                            </p:stCondLst>
                            <p:childTnLst>
                              <p:par>
                                <p:cTn id="148" presetID="22" presetClass="entr" presetSubtype="1" fill="hold"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wipe(up)">
                                      <p:cBhvr>
                                        <p:cTn id="150" dur="500"/>
                                        <p:tgtEl>
                                          <p:spTgt spid="73"/>
                                        </p:tgtEl>
                                      </p:cBhvr>
                                    </p:animEffect>
                                  </p:childTnLst>
                                </p:cTn>
                              </p:par>
                            </p:childTnLst>
                          </p:cTn>
                        </p:par>
                        <p:par>
                          <p:cTn id="151" fill="hold">
                            <p:stCondLst>
                              <p:cond delay="1500"/>
                            </p:stCondLst>
                            <p:childTnLst>
                              <p:par>
                                <p:cTn id="152" presetID="32" presetClass="emph" presetSubtype="0" fill="hold" nodeType="afterEffect">
                                  <p:stCondLst>
                                    <p:cond delay="0"/>
                                  </p:stCondLst>
                                  <p:childTnLst>
                                    <p:animRot by="120000">
                                      <p:cBhvr>
                                        <p:cTn id="153" dur="125" fill="hold">
                                          <p:stCondLst>
                                            <p:cond delay="0"/>
                                          </p:stCondLst>
                                        </p:cTn>
                                        <p:tgtEl>
                                          <p:spTgt spid="73"/>
                                        </p:tgtEl>
                                        <p:attrNameLst>
                                          <p:attrName>r</p:attrName>
                                        </p:attrNameLst>
                                      </p:cBhvr>
                                    </p:animRot>
                                    <p:animRot by="-240000">
                                      <p:cBhvr>
                                        <p:cTn id="154" dur="250" fill="hold">
                                          <p:stCondLst>
                                            <p:cond delay="250"/>
                                          </p:stCondLst>
                                        </p:cTn>
                                        <p:tgtEl>
                                          <p:spTgt spid="73"/>
                                        </p:tgtEl>
                                        <p:attrNameLst>
                                          <p:attrName>r</p:attrName>
                                        </p:attrNameLst>
                                      </p:cBhvr>
                                    </p:animRot>
                                    <p:animRot by="240000">
                                      <p:cBhvr>
                                        <p:cTn id="155" dur="250" fill="hold">
                                          <p:stCondLst>
                                            <p:cond delay="500"/>
                                          </p:stCondLst>
                                        </p:cTn>
                                        <p:tgtEl>
                                          <p:spTgt spid="73"/>
                                        </p:tgtEl>
                                        <p:attrNameLst>
                                          <p:attrName>r</p:attrName>
                                        </p:attrNameLst>
                                      </p:cBhvr>
                                    </p:animRot>
                                    <p:animRot by="-240000">
                                      <p:cBhvr>
                                        <p:cTn id="156" dur="250" fill="hold">
                                          <p:stCondLst>
                                            <p:cond delay="750"/>
                                          </p:stCondLst>
                                        </p:cTn>
                                        <p:tgtEl>
                                          <p:spTgt spid="73"/>
                                        </p:tgtEl>
                                        <p:attrNameLst>
                                          <p:attrName>r</p:attrName>
                                        </p:attrNameLst>
                                      </p:cBhvr>
                                    </p:animRot>
                                    <p:animRot by="120000">
                                      <p:cBhvr>
                                        <p:cTn id="157" dur="250" fill="hold">
                                          <p:stCondLst>
                                            <p:cond delay="1000"/>
                                          </p:stCondLst>
                                        </p:cTn>
                                        <p:tgtEl>
                                          <p:spTgt spid="73"/>
                                        </p:tgtEl>
                                        <p:attrNameLst>
                                          <p:attrName>r</p:attrName>
                                        </p:attrNameLst>
                                      </p:cBhvr>
                                    </p:animRot>
                                  </p:childTnLst>
                                </p:cTn>
                              </p:par>
                            </p:childTnLst>
                          </p:cTn>
                        </p:par>
                        <p:par>
                          <p:cTn id="158" fill="hold">
                            <p:stCondLst>
                              <p:cond delay="2750"/>
                            </p:stCondLst>
                            <p:childTnLst>
                              <p:par>
                                <p:cTn id="159" presetID="10" presetClass="entr" presetSubtype="0" fill="hold" nodeType="afterEffect">
                                  <p:stCondLst>
                                    <p:cond delay="0"/>
                                  </p:stCondLst>
                                  <p:childTnLst>
                                    <p:set>
                                      <p:cBhvr>
                                        <p:cTn id="160" dur="1" fill="hold">
                                          <p:stCondLst>
                                            <p:cond delay="0"/>
                                          </p:stCondLst>
                                        </p:cTn>
                                        <p:tgtEl>
                                          <p:spTgt spid="116"/>
                                        </p:tgtEl>
                                        <p:attrNameLst>
                                          <p:attrName>style.visibility</p:attrName>
                                        </p:attrNameLst>
                                      </p:cBhvr>
                                      <p:to>
                                        <p:strVal val="visible"/>
                                      </p:to>
                                    </p:set>
                                    <p:animEffect transition="in" filter="fade">
                                      <p:cBhvr>
                                        <p:cTn id="161" dur="500"/>
                                        <p:tgtEl>
                                          <p:spTgt spid="116"/>
                                        </p:tgtEl>
                                      </p:cBhvr>
                                    </p:animEffect>
                                  </p:childTnLst>
                                </p:cTn>
                              </p:par>
                            </p:childTnLst>
                          </p:cTn>
                        </p:par>
                        <p:par>
                          <p:cTn id="162" fill="hold">
                            <p:stCondLst>
                              <p:cond delay="3250"/>
                            </p:stCondLst>
                            <p:childTnLst>
                              <p:par>
                                <p:cTn id="163" presetID="10" presetClass="entr" presetSubtype="0" fill="hold" nodeType="afterEffect">
                                  <p:stCondLst>
                                    <p:cond delay="0"/>
                                  </p:stCondLst>
                                  <p:childTnLst>
                                    <p:set>
                                      <p:cBhvr>
                                        <p:cTn id="164" dur="1" fill="hold">
                                          <p:stCondLst>
                                            <p:cond delay="0"/>
                                          </p:stCondLst>
                                        </p:cTn>
                                        <p:tgtEl>
                                          <p:spTgt spid="130"/>
                                        </p:tgtEl>
                                        <p:attrNameLst>
                                          <p:attrName>style.visibility</p:attrName>
                                        </p:attrNameLst>
                                      </p:cBhvr>
                                      <p:to>
                                        <p:strVal val="visible"/>
                                      </p:to>
                                    </p:set>
                                    <p:animEffect transition="in" filter="fade">
                                      <p:cBhvr>
                                        <p:cTn id="165" dur="500"/>
                                        <p:tgtEl>
                                          <p:spTgt spid="130"/>
                                        </p:tgtEl>
                                      </p:cBhvr>
                                    </p:animEffect>
                                  </p:childTnLst>
                                </p:cTn>
                              </p:par>
                            </p:childTnLst>
                          </p:cTn>
                        </p:par>
                        <p:par>
                          <p:cTn id="166" fill="hold">
                            <p:stCondLst>
                              <p:cond delay="3750"/>
                            </p:stCondLst>
                            <p:childTnLst>
                              <p:par>
                                <p:cTn id="167" presetID="10" presetClass="entr" presetSubtype="0" fill="hold" nodeType="afterEffect">
                                  <p:stCondLst>
                                    <p:cond delay="0"/>
                                  </p:stCondLst>
                                  <p:childTnLst>
                                    <p:set>
                                      <p:cBhvr>
                                        <p:cTn id="168" dur="1" fill="hold">
                                          <p:stCondLst>
                                            <p:cond delay="0"/>
                                          </p:stCondLst>
                                        </p:cTn>
                                        <p:tgtEl>
                                          <p:spTgt spid="134"/>
                                        </p:tgtEl>
                                        <p:attrNameLst>
                                          <p:attrName>style.visibility</p:attrName>
                                        </p:attrNameLst>
                                      </p:cBhvr>
                                      <p:to>
                                        <p:strVal val="visible"/>
                                      </p:to>
                                    </p:set>
                                    <p:animEffect transition="in" filter="fade">
                                      <p:cBhvr>
                                        <p:cTn id="169" dur="500"/>
                                        <p:tgtEl>
                                          <p:spTgt spid="134"/>
                                        </p:tgtEl>
                                      </p:cBhvr>
                                    </p:animEffect>
                                  </p:childTnLst>
                                </p:cTn>
                              </p:par>
                            </p:childTnLst>
                          </p:cTn>
                        </p:par>
                        <p:par>
                          <p:cTn id="170" fill="hold">
                            <p:stCondLst>
                              <p:cond delay="4250"/>
                            </p:stCondLst>
                            <p:childTnLst>
                              <p:par>
                                <p:cTn id="171" presetID="32" presetClass="emph" presetSubtype="0" repeatCount="indefinite" fill="hold" nodeType="afterEffect">
                                  <p:stCondLst>
                                    <p:cond delay="0"/>
                                  </p:stCondLst>
                                  <p:childTnLst>
                                    <p:animRot by="120000">
                                      <p:cBhvr>
                                        <p:cTn id="172" dur="100" fill="hold">
                                          <p:stCondLst>
                                            <p:cond delay="0"/>
                                          </p:stCondLst>
                                        </p:cTn>
                                        <p:tgtEl>
                                          <p:spTgt spid="130"/>
                                        </p:tgtEl>
                                        <p:attrNameLst>
                                          <p:attrName>r</p:attrName>
                                        </p:attrNameLst>
                                      </p:cBhvr>
                                    </p:animRot>
                                    <p:animRot by="-240000">
                                      <p:cBhvr>
                                        <p:cTn id="173" dur="200" fill="hold">
                                          <p:stCondLst>
                                            <p:cond delay="200"/>
                                          </p:stCondLst>
                                        </p:cTn>
                                        <p:tgtEl>
                                          <p:spTgt spid="130"/>
                                        </p:tgtEl>
                                        <p:attrNameLst>
                                          <p:attrName>r</p:attrName>
                                        </p:attrNameLst>
                                      </p:cBhvr>
                                    </p:animRot>
                                    <p:animRot by="240000">
                                      <p:cBhvr>
                                        <p:cTn id="174" dur="200" fill="hold">
                                          <p:stCondLst>
                                            <p:cond delay="400"/>
                                          </p:stCondLst>
                                        </p:cTn>
                                        <p:tgtEl>
                                          <p:spTgt spid="130"/>
                                        </p:tgtEl>
                                        <p:attrNameLst>
                                          <p:attrName>r</p:attrName>
                                        </p:attrNameLst>
                                      </p:cBhvr>
                                    </p:animRot>
                                    <p:animRot by="-240000">
                                      <p:cBhvr>
                                        <p:cTn id="175" dur="200" fill="hold">
                                          <p:stCondLst>
                                            <p:cond delay="600"/>
                                          </p:stCondLst>
                                        </p:cTn>
                                        <p:tgtEl>
                                          <p:spTgt spid="130"/>
                                        </p:tgtEl>
                                        <p:attrNameLst>
                                          <p:attrName>r</p:attrName>
                                        </p:attrNameLst>
                                      </p:cBhvr>
                                    </p:animRot>
                                    <p:animRot by="120000">
                                      <p:cBhvr>
                                        <p:cTn id="176" dur="200" fill="hold">
                                          <p:stCondLst>
                                            <p:cond delay="800"/>
                                          </p:stCondLst>
                                        </p:cTn>
                                        <p:tgtEl>
                                          <p:spTgt spid="130"/>
                                        </p:tgtEl>
                                        <p:attrNameLst>
                                          <p:attrName>r</p:attrName>
                                        </p:attrNameLst>
                                      </p:cBhvr>
                                    </p:animRot>
                                  </p:childTnLst>
                                </p:cTn>
                              </p:par>
                            </p:childTnLst>
                          </p:cTn>
                        </p:par>
                        <p:par>
                          <p:cTn id="177" fill="hold">
                            <p:stCondLst>
                              <p:cond delay="5250"/>
                            </p:stCondLst>
                            <p:childTnLst>
                              <p:par>
                                <p:cTn id="178" presetID="32" presetClass="emph" presetSubtype="0" repeatCount="indefinite" fill="hold" nodeType="afterEffect">
                                  <p:stCondLst>
                                    <p:cond delay="0"/>
                                  </p:stCondLst>
                                  <p:childTnLst>
                                    <p:animRot by="120000">
                                      <p:cBhvr>
                                        <p:cTn id="179" dur="100" fill="hold">
                                          <p:stCondLst>
                                            <p:cond delay="0"/>
                                          </p:stCondLst>
                                        </p:cTn>
                                        <p:tgtEl>
                                          <p:spTgt spid="134"/>
                                        </p:tgtEl>
                                        <p:attrNameLst>
                                          <p:attrName>r</p:attrName>
                                        </p:attrNameLst>
                                      </p:cBhvr>
                                    </p:animRot>
                                    <p:animRot by="-240000">
                                      <p:cBhvr>
                                        <p:cTn id="180" dur="200" fill="hold">
                                          <p:stCondLst>
                                            <p:cond delay="200"/>
                                          </p:stCondLst>
                                        </p:cTn>
                                        <p:tgtEl>
                                          <p:spTgt spid="134"/>
                                        </p:tgtEl>
                                        <p:attrNameLst>
                                          <p:attrName>r</p:attrName>
                                        </p:attrNameLst>
                                      </p:cBhvr>
                                    </p:animRot>
                                    <p:animRot by="240000">
                                      <p:cBhvr>
                                        <p:cTn id="181" dur="200" fill="hold">
                                          <p:stCondLst>
                                            <p:cond delay="400"/>
                                          </p:stCondLst>
                                        </p:cTn>
                                        <p:tgtEl>
                                          <p:spTgt spid="134"/>
                                        </p:tgtEl>
                                        <p:attrNameLst>
                                          <p:attrName>r</p:attrName>
                                        </p:attrNameLst>
                                      </p:cBhvr>
                                    </p:animRot>
                                    <p:animRot by="-240000">
                                      <p:cBhvr>
                                        <p:cTn id="182" dur="200" fill="hold">
                                          <p:stCondLst>
                                            <p:cond delay="600"/>
                                          </p:stCondLst>
                                        </p:cTn>
                                        <p:tgtEl>
                                          <p:spTgt spid="134"/>
                                        </p:tgtEl>
                                        <p:attrNameLst>
                                          <p:attrName>r</p:attrName>
                                        </p:attrNameLst>
                                      </p:cBhvr>
                                    </p:animRot>
                                    <p:animRot by="120000">
                                      <p:cBhvr>
                                        <p:cTn id="183" dur="200" fill="hold">
                                          <p:stCondLst>
                                            <p:cond delay="800"/>
                                          </p:stCondLst>
                                        </p:cTn>
                                        <p:tgtEl>
                                          <p:spTgt spid="134"/>
                                        </p:tgtEl>
                                        <p:attrNameLst>
                                          <p:attrName>r</p:attrName>
                                        </p:attrNameLst>
                                      </p:cBhvr>
                                    </p:animRot>
                                  </p:childTnLst>
                                </p:cTn>
                              </p:par>
                            </p:childTnLst>
                          </p:cTn>
                        </p:par>
                        <p:par>
                          <p:cTn id="184" fill="hold">
                            <p:stCondLst>
                              <p:cond delay="6250"/>
                            </p:stCondLst>
                            <p:childTnLst>
                              <p:par>
                                <p:cTn id="185" presetID="1" presetClass="exit" presetSubtype="0" fill="hold" nodeType="afterEffect">
                                  <p:stCondLst>
                                    <p:cond delay="0"/>
                                  </p:stCondLst>
                                  <p:childTnLst>
                                    <p:set>
                                      <p:cBhvr>
                                        <p:cTn id="18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childTnLst>
        </p:cTn>
      </p:par>
    </p:tnLst>
    <p:bldLst>
      <p:bldP spid="140" grpId="0"/>
      <p:bldP spid="141" grpId="0"/>
      <p:bldP spid="145" grpId="0"/>
      <p:bldP spid="1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65F24-C298-4917-AE0D-54BA90F8E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207" y="35025"/>
            <a:ext cx="4889110" cy="4632849"/>
          </a:xfrm>
          <a:prstGeom prst="rect">
            <a:avLst/>
          </a:prstGeom>
        </p:spPr>
      </p:pic>
      <p:sp>
        <p:nvSpPr>
          <p:cNvPr id="12" name="Rectangle 11">
            <a:extLst>
              <a:ext uri="{FF2B5EF4-FFF2-40B4-BE49-F238E27FC236}">
                <a16:creationId xmlns:a16="http://schemas.microsoft.com/office/drawing/2014/main" id="{E0CBDBCB-072D-437D-B513-0A1850294C93}"/>
              </a:ext>
            </a:extLst>
          </p:cNvPr>
          <p:cNvSpPr/>
          <p:nvPr/>
        </p:nvSpPr>
        <p:spPr>
          <a:xfrm>
            <a:off x="4266012" y="4936656"/>
            <a:ext cx="3659976" cy="769441"/>
          </a:xfrm>
          <a:prstGeom prst="rect">
            <a:avLst/>
          </a:prstGeom>
        </p:spPr>
        <p:txBody>
          <a:bodyPr wrap="none">
            <a:spAutoFit/>
          </a:bodyPr>
          <a:lstStyle/>
          <a:p>
            <a:r>
              <a:rPr lang="vi-VN" sz="4400" dirty="0">
                <a:latin typeface="Averta Std CY" panose="00000500000000000000" pitchFamily="50" charset="0"/>
              </a:rPr>
              <a:t>Bé chơi với ...</a:t>
            </a:r>
            <a:endParaRPr lang="en-US" sz="4400" dirty="0">
              <a:latin typeface="Averta Std CY" panose="00000500000000000000" pitchFamily="50" charset="0"/>
            </a:endParaRPr>
          </a:p>
        </p:txBody>
      </p:sp>
    </p:spTree>
    <p:extLst>
      <p:ext uri="{BB962C8B-B14F-4D97-AF65-F5344CB8AC3E}">
        <p14:creationId xmlns:p14="http://schemas.microsoft.com/office/powerpoint/2010/main" val="22849714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CBDBCB-072D-437D-B513-0A1850294C93}"/>
              </a:ext>
            </a:extLst>
          </p:cNvPr>
          <p:cNvSpPr/>
          <p:nvPr/>
        </p:nvSpPr>
        <p:spPr>
          <a:xfrm>
            <a:off x="3783507" y="5264203"/>
            <a:ext cx="4142481" cy="769441"/>
          </a:xfrm>
          <a:prstGeom prst="rect">
            <a:avLst/>
          </a:prstGeom>
        </p:spPr>
        <p:txBody>
          <a:bodyPr wrap="none">
            <a:spAutoFit/>
          </a:bodyPr>
          <a:lstStyle/>
          <a:p>
            <a:pPr lvl="0"/>
            <a:r>
              <a:rPr lang="vi-VN" sz="4400" dirty="0">
                <a:solidFill>
                  <a:srgbClr val="000000"/>
                </a:solidFill>
                <a:latin typeface="Averta Std CY" panose="00000500000000000000" pitchFamily="50" charset="0"/>
              </a:rPr>
              <a:t>Bé bị thương ...</a:t>
            </a:r>
            <a:endParaRPr kumimoji="0" lang="en-US" sz="4400" b="0" i="0" u="none" strike="noStrike" kern="1200" cap="none" spc="0" normalizeH="0" baseline="0" noProof="0" dirty="0">
              <a:ln>
                <a:noFill/>
              </a:ln>
              <a:solidFill>
                <a:srgbClr val="000000"/>
              </a:solidFill>
              <a:effectLst/>
              <a:uLnTx/>
              <a:uFillTx/>
              <a:latin typeface="Averta Std CY" panose="00000500000000000000" pitchFamily="50" charset="0"/>
              <a:ea typeface="黑体"/>
              <a:cs typeface="+mn-cs"/>
            </a:endParaRPr>
          </a:p>
        </p:txBody>
      </p:sp>
      <p:pic>
        <p:nvPicPr>
          <p:cNvPr id="3" name="Picture 2">
            <a:extLst>
              <a:ext uri="{FF2B5EF4-FFF2-40B4-BE49-F238E27FC236}">
                <a16:creationId xmlns:a16="http://schemas.microsoft.com/office/drawing/2014/main" id="{A9E57F41-18B5-4139-9459-60486068019A}"/>
              </a:ext>
            </a:extLst>
          </p:cNvPr>
          <p:cNvPicPr>
            <a:picLocks noChangeAspect="1"/>
          </p:cNvPicPr>
          <p:nvPr/>
        </p:nvPicPr>
        <p:blipFill>
          <a:blip r:embed="rId2"/>
          <a:stretch>
            <a:fillRect/>
          </a:stretch>
        </p:blipFill>
        <p:spPr>
          <a:xfrm>
            <a:off x="2796748" y="219597"/>
            <a:ext cx="5129240" cy="4788709"/>
          </a:xfrm>
          <a:prstGeom prst="rect">
            <a:avLst/>
          </a:prstGeom>
        </p:spPr>
      </p:pic>
    </p:spTree>
    <p:extLst>
      <p:ext uri="{BB962C8B-B14F-4D97-AF65-F5344CB8AC3E}">
        <p14:creationId xmlns:p14="http://schemas.microsoft.com/office/powerpoint/2010/main" val="287824735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CBDBCB-072D-437D-B513-0A1850294C93}"/>
              </a:ext>
            </a:extLst>
          </p:cNvPr>
          <p:cNvSpPr/>
          <p:nvPr/>
        </p:nvSpPr>
        <p:spPr>
          <a:xfrm>
            <a:off x="3542681" y="5168668"/>
            <a:ext cx="4910319" cy="769441"/>
          </a:xfrm>
          <a:prstGeom prst="rect">
            <a:avLst/>
          </a:prstGeom>
        </p:spPr>
        <p:txBody>
          <a:bodyPr wrap="none">
            <a:spAutoFit/>
          </a:bodyPr>
          <a:lstStyle/>
          <a:p>
            <a:pPr lvl="0"/>
            <a:r>
              <a:rPr lang="vi-VN" sz="4400" dirty="0">
                <a:solidFill>
                  <a:srgbClr val="000000"/>
                </a:solidFill>
                <a:latin typeface="Averta Std CY" panose="00000500000000000000" pitchFamily="50" charset="0"/>
              </a:rPr>
              <a:t>Bé vui mừng khi ...</a:t>
            </a:r>
            <a:endParaRPr kumimoji="0" lang="en-US" sz="4400" b="0" i="0" u="none" strike="noStrike" kern="1200" cap="none" spc="0" normalizeH="0" baseline="0" noProof="0" dirty="0">
              <a:ln>
                <a:noFill/>
              </a:ln>
              <a:solidFill>
                <a:srgbClr val="000000"/>
              </a:solidFill>
              <a:effectLst/>
              <a:uLnTx/>
              <a:uFillTx/>
              <a:latin typeface="Averta Std CY" panose="00000500000000000000" pitchFamily="50" charset="0"/>
              <a:ea typeface="黑体"/>
              <a:cs typeface="+mn-cs"/>
            </a:endParaRPr>
          </a:p>
        </p:txBody>
      </p:sp>
      <p:pic>
        <p:nvPicPr>
          <p:cNvPr id="4" name="Picture 3">
            <a:extLst>
              <a:ext uri="{FF2B5EF4-FFF2-40B4-BE49-F238E27FC236}">
                <a16:creationId xmlns:a16="http://schemas.microsoft.com/office/drawing/2014/main" id="{AAAC2B74-1934-49C1-BFFD-0C7DE2208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785" y="223821"/>
            <a:ext cx="5216702" cy="4712835"/>
          </a:xfrm>
          <a:prstGeom prst="rect">
            <a:avLst/>
          </a:prstGeom>
        </p:spPr>
      </p:pic>
    </p:spTree>
    <p:extLst>
      <p:ext uri="{BB962C8B-B14F-4D97-AF65-F5344CB8AC3E}">
        <p14:creationId xmlns:p14="http://schemas.microsoft.com/office/powerpoint/2010/main" val="19001633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CBDBCB-072D-437D-B513-0A1850294C93}"/>
              </a:ext>
            </a:extLst>
          </p:cNvPr>
          <p:cNvSpPr/>
          <p:nvPr/>
        </p:nvSpPr>
        <p:spPr>
          <a:xfrm>
            <a:off x="2718981" y="5277851"/>
            <a:ext cx="6298519" cy="769441"/>
          </a:xfrm>
          <a:prstGeom prst="rect">
            <a:avLst/>
          </a:prstGeom>
        </p:spPr>
        <p:txBody>
          <a:bodyPr wrap="none">
            <a:spAutoFit/>
          </a:bodyPr>
          <a:lstStyle/>
          <a:p>
            <a:pPr lvl="0"/>
            <a:r>
              <a:rPr lang="vi-VN" sz="4400" dirty="0">
                <a:solidFill>
                  <a:srgbClr val="000000"/>
                </a:solidFill>
                <a:latin typeface="Averta Std CY" panose="00000500000000000000" pitchFamily="50" charset="0"/>
              </a:rPr>
              <a:t>Chính cún đã giúp bé ...</a:t>
            </a:r>
            <a:endParaRPr kumimoji="0" lang="en-US" sz="4400" b="0" i="0" u="none" strike="noStrike" kern="1200" cap="none" spc="0" normalizeH="0" baseline="0" noProof="0" dirty="0">
              <a:ln>
                <a:noFill/>
              </a:ln>
              <a:solidFill>
                <a:srgbClr val="000000"/>
              </a:solidFill>
              <a:effectLst/>
              <a:uLnTx/>
              <a:uFillTx/>
              <a:latin typeface="Averta Std CY" panose="00000500000000000000" pitchFamily="50" charset="0"/>
              <a:ea typeface="黑体"/>
              <a:cs typeface="+mn-cs"/>
            </a:endParaRPr>
          </a:p>
        </p:txBody>
      </p:sp>
      <p:pic>
        <p:nvPicPr>
          <p:cNvPr id="4" name="Picture 3">
            <a:extLst>
              <a:ext uri="{FF2B5EF4-FFF2-40B4-BE49-F238E27FC236}">
                <a16:creationId xmlns:a16="http://schemas.microsoft.com/office/drawing/2014/main" id="{B142CF8E-6A55-41BD-8E7A-81C73BA120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30460" y="323452"/>
            <a:ext cx="4653229" cy="4810782"/>
          </a:xfrm>
          <a:prstGeom prst="rect">
            <a:avLst/>
          </a:prstGeom>
        </p:spPr>
      </p:pic>
    </p:spTree>
    <p:extLst>
      <p:ext uri="{BB962C8B-B14F-4D97-AF65-F5344CB8AC3E}">
        <p14:creationId xmlns:p14="http://schemas.microsoft.com/office/powerpoint/2010/main" val="23723776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9"/>
        </a:solidFill>
        <a:effectLst/>
      </p:bgPr>
    </p:bg>
    <p:spTree>
      <p:nvGrpSpPr>
        <p:cNvPr id="1" name=""/>
        <p:cNvGrpSpPr/>
        <p:nvPr/>
      </p:nvGrpSpPr>
      <p:grpSpPr>
        <a:xfrm>
          <a:off x="0" y="0"/>
          <a:ext cx="0" cy="0"/>
          <a:chOff x="0" y="0"/>
          <a:chExt cx="0" cy="0"/>
        </a:xfrm>
      </p:grpSpPr>
      <p:grpSp>
        <p:nvGrpSpPr>
          <p:cNvPr id="5" name="Group 5"/>
          <p:cNvGrpSpPr/>
          <p:nvPr/>
        </p:nvGrpSpPr>
        <p:grpSpPr>
          <a:xfrm rot="-10800000">
            <a:off x="-850889" y="1"/>
            <a:ext cx="7346185" cy="7807483"/>
            <a:chOff x="0" y="0"/>
            <a:chExt cx="14692371" cy="15614967"/>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43026" y="982128"/>
              <a:ext cx="2562915" cy="2562915"/>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3327" y="12572172"/>
              <a:ext cx="2396055" cy="239605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16156" y="10868515"/>
              <a:ext cx="2031533" cy="285765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05704">
              <a:off x="6760187" y="2738851"/>
              <a:ext cx="1782698" cy="250763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6796">
              <a:off x="5470615" y="7469267"/>
              <a:ext cx="1792157" cy="252093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2151">
              <a:off x="11485824" y="4776716"/>
              <a:ext cx="1642135" cy="230990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0311">
              <a:off x="8304169" y="7230951"/>
              <a:ext cx="2958315" cy="20671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28946" y="2457711"/>
              <a:ext cx="2958315" cy="206712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6557"/>
            <a:stretch>
              <a:fillRect/>
            </a:stretch>
          </p:blipFill>
          <p:spPr>
            <a:xfrm>
              <a:off x="11523837" y="7995084"/>
              <a:ext cx="3168533" cy="1651016"/>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88841" y="1096091"/>
              <a:ext cx="1128667" cy="1026061"/>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058286">
              <a:off x="10286436" y="10608617"/>
              <a:ext cx="1128667" cy="1026061"/>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967304" y="4108438"/>
              <a:ext cx="1128667" cy="1026061"/>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850770" y="9197061"/>
              <a:ext cx="1128667" cy="1026061"/>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01370" y="14588906"/>
              <a:ext cx="1128667" cy="1026061"/>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79437" y="6775305"/>
              <a:ext cx="1128667" cy="1026061"/>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86996">
              <a:off x="6957594" y="5418640"/>
              <a:ext cx="1128667" cy="1026061"/>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873839">
              <a:off x="10959504" y="1553677"/>
              <a:ext cx="1128667" cy="1026061"/>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588167">
              <a:off x="8238913" y="12343494"/>
              <a:ext cx="1128667" cy="1026061"/>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74335">
              <a:off x="7266797" y="9906252"/>
              <a:ext cx="2550128" cy="1826819"/>
            </a:xfrm>
            <a:prstGeom prst="rect">
              <a:avLst/>
            </a:prstGeom>
          </p:spPr>
        </p:pic>
        <p:pic>
          <p:nvPicPr>
            <p:cNvPr id="25" name="Picture 2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74335">
              <a:off x="8419114" y="5217662"/>
              <a:ext cx="2550128" cy="1826819"/>
            </a:xfrm>
            <a:prstGeom prst="rect">
              <a:avLst/>
            </a:prstGeom>
          </p:spPr>
        </p:pic>
        <p:pic>
          <p:nvPicPr>
            <p:cNvPr id="26" name="Picture 2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74335">
              <a:off x="7905945" y="894227"/>
              <a:ext cx="2550128" cy="1826819"/>
            </a:xfrm>
            <a:prstGeom prst="rect">
              <a:avLst/>
            </a:prstGeom>
          </p:spPr>
        </p:pic>
        <p:pic>
          <p:nvPicPr>
            <p:cNvPr id="27" name="Picture 2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096535">
              <a:off x="5689952" y="5604853"/>
              <a:ext cx="812039" cy="1534782"/>
            </a:xfrm>
            <a:prstGeom prst="rect">
              <a:avLst/>
            </a:prstGeom>
          </p:spPr>
        </p:pic>
        <p:pic>
          <p:nvPicPr>
            <p:cNvPr id="28" name="Picture 28"/>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11177">
              <a:off x="7791248" y="6869347"/>
              <a:ext cx="812039" cy="1534782"/>
            </a:xfrm>
            <a:prstGeom prst="rect">
              <a:avLst/>
            </a:prstGeom>
          </p:spPr>
        </p:pic>
        <p:pic>
          <p:nvPicPr>
            <p:cNvPr id="29" name="Picture 29"/>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577785">
              <a:off x="9642354" y="11350848"/>
              <a:ext cx="812039" cy="1534782"/>
            </a:xfrm>
            <a:prstGeom prst="rect">
              <a:avLst/>
            </a:prstGeom>
          </p:spPr>
        </p:pic>
        <p:pic>
          <p:nvPicPr>
            <p:cNvPr id="30" name="Picture 30"/>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86631">
              <a:off x="10013438" y="4015246"/>
              <a:ext cx="812039" cy="1534782"/>
            </a:xfrm>
            <a:prstGeom prst="rect">
              <a:avLst/>
            </a:prstGeom>
          </p:spPr>
        </p:pic>
        <p:pic>
          <p:nvPicPr>
            <p:cNvPr id="31" name="Picture 31"/>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31904">
              <a:off x="10150327" y="2365134"/>
              <a:ext cx="812039" cy="1534782"/>
            </a:xfrm>
            <a:prstGeom prst="rect">
              <a:avLst/>
            </a:prstGeom>
          </p:spPr>
        </p:pic>
        <p:pic>
          <p:nvPicPr>
            <p:cNvPr id="32" name="Picture 3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583816">
              <a:off x="2675443" y="2097311"/>
              <a:ext cx="737120" cy="1393182"/>
            </a:xfrm>
            <a:prstGeom prst="rect">
              <a:avLst/>
            </a:prstGeom>
          </p:spPr>
        </p:pic>
        <p:pic>
          <p:nvPicPr>
            <p:cNvPr id="33" name="Picture 33"/>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145978" y="3636872"/>
              <a:ext cx="419857" cy="393139"/>
            </a:xfrm>
            <a:prstGeom prst="rect">
              <a:avLst/>
            </a:prstGeom>
          </p:spPr>
        </p:pic>
        <p:pic>
          <p:nvPicPr>
            <p:cNvPr id="34" name="Picture 3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525219" y="4697698"/>
              <a:ext cx="310991" cy="291200"/>
            </a:xfrm>
            <a:prstGeom prst="rect">
              <a:avLst/>
            </a:prstGeom>
          </p:spPr>
        </p:pic>
        <p:pic>
          <p:nvPicPr>
            <p:cNvPr id="35" name="Picture 3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210937" y="7080108"/>
              <a:ext cx="310991" cy="291200"/>
            </a:xfrm>
            <a:prstGeom prst="rect">
              <a:avLst/>
            </a:prstGeom>
          </p:spPr>
        </p:pic>
        <p:pic>
          <p:nvPicPr>
            <p:cNvPr id="36" name="Picture 3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525219" y="10113367"/>
              <a:ext cx="310991" cy="291200"/>
            </a:xfrm>
            <a:prstGeom prst="rect">
              <a:avLst/>
            </a:prstGeom>
          </p:spPr>
        </p:pic>
        <p:pic>
          <p:nvPicPr>
            <p:cNvPr id="37" name="Picture 3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107524" y="6997136"/>
              <a:ext cx="310991" cy="291200"/>
            </a:xfrm>
            <a:prstGeom prst="rect">
              <a:avLst/>
            </a:prstGeom>
          </p:spPr>
        </p:pic>
        <p:pic>
          <p:nvPicPr>
            <p:cNvPr id="38" name="Picture 3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498638">
              <a:off x="3931272" y="3133540"/>
              <a:ext cx="310991" cy="291200"/>
            </a:xfrm>
            <a:prstGeom prst="rect">
              <a:avLst/>
            </a:prstGeom>
          </p:spPr>
        </p:pic>
        <p:pic>
          <p:nvPicPr>
            <p:cNvPr id="39" name="Picture 3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210937" y="9636403"/>
              <a:ext cx="310991" cy="291200"/>
            </a:xfrm>
            <a:prstGeom prst="rect">
              <a:avLst/>
            </a:prstGeom>
          </p:spPr>
        </p:pic>
        <p:pic>
          <p:nvPicPr>
            <p:cNvPr id="40" name="Picture 4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08466" y="9564492"/>
              <a:ext cx="310991" cy="291200"/>
            </a:xfrm>
            <a:prstGeom prst="rect">
              <a:avLst/>
            </a:prstGeom>
          </p:spPr>
        </p:pic>
        <p:pic>
          <p:nvPicPr>
            <p:cNvPr id="41" name="Picture 4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541861" y="4582785"/>
              <a:ext cx="310991" cy="291200"/>
            </a:xfrm>
            <a:prstGeom prst="rect">
              <a:avLst/>
            </a:prstGeom>
          </p:spPr>
        </p:pic>
        <p:pic>
          <p:nvPicPr>
            <p:cNvPr id="42" name="Picture 4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649691" y="1921599"/>
              <a:ext cx="309940" cy="290216"/>
            </a:xfrm>
            <a:prstGeom prst="rect">
              <a:avLst/>
            </a:prstGeom>
          </p:spPr>
        </p:pic>
        <p:pic>
          <p:nvPicPr>
            <p:cNvPr id="43" name="Picture 4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761411">
              <a:off x="11197634" y="11973131"/>
              <a:ext cx="309940" cy="290216"/>
            </a:xfrm>
            <a:prstGeom prst="rect">
              <a:avLst/>
            </a:prstGeom>
          </p:spPr>
        </p:pic>
        <p:pic>
          <p:nvPicPr>
            <p:cNvPr id="44" name="Picture 4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95435" y="5287224"/>
              <a:ext cx="309940" cy="290216"/>
            </a:xfrm>
            <a:prstGeom prst="rect">
              <a:avLst/>
            </a:prstGeom>
          </p:spPr>
        </p:pic>
        <p:pic>
          <p:nvPicPr>
            <p:cNvPr id="45" name="Picture 45"/>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543770" y="14099057"/>
              <a:ext cx="309940" cy="290216"/>
            </a:xfrm>
            <a:prstGeom prst="rect">
              <a:avLst/>
            </a:prstGeom>
          </p:spPr>
        </p:pic>
        <p:pic>
          <p:nvPicPr>
            <p:cNvPr id="46" name="Picture 4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5395">
              <a:off x="717847" y="179092"/>
              <a:ext cx="1989309" cy="2798260"/>
            </a:xfrm>
            <a:prstGeom prst="rect">
              <a:avLst/>
            </a:prstGeom>
          </p:spPr>
        </p:pic>
        <p:pic>
          <p:nvPicPr>
            <p:cNvPr id="47" name="Picture 4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26704">
              <a:off x="2550986" y="4100153"/>
              <a:ext cx="1855231" cy="2609660"/>
            </a:xfrm>
            <a:prstGeom prst="rect">
              <a:avLst/>
            </a:prstGeom>
          </p:spPr>
        </p:pic>
        <p:pic>
          <p:nvPicPr>
            <p:cNvPr id="48" name="Picture 48"/>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881836" y="3573153"/>
              <a:ext cx="305103" cy="285687"/>
            </a:xfrm>
            <a:prstGeom prst="rect">
              <a:avLst/>
            </a:prstGeom>
          </p:spPr>
        </p:pic>
      </p:grpSp>
      <p:grpSp>
        <p:nvGrpSpPr>
          <p:cNvPr id="49" name="Group 49"/>
          <p:cNvGrpSpPr>
            <a:grpSpLocks noChangeAspect="1"/>
          </p:cNvGrpSpPr>
          <p:nvPr/>
        </p:nvGrpSpPr>
        <p:grpSpPr>
          <a:xfrm>
            <a:off x="3398675" y="944399"/>
            <a:ext cx="7169260" cy="5008249"/>
            <a:chOff x="0" y="0"/>
            <a:chExt cx="6350000" cy="6350000"/>
          </a:xfrm>
        </p:grpSpPr>
        <p:sp>
          <p:nvSpPr>
            <p:cNvPr id="50" name="Freeform 50"/>
            <p:cNvSpPr/>
            <p:nvPr/>
          </p:nvSpPr>
          <p:spPr>
            <a:xfrm>
              <a:off x="0" y="0"/>
              <a:ext cx="6350000" cy="6350000"/>
            </a:xfrm>
            <a:custGeom>
              <a:avLst/>
              <a:gdLst/>
              <a:ahLst/>
              <a:cxnLst/>
              <a:rect l="l" t="t" r="r" b="b"/>
              <a:pathLst>
                <a:path w="6350000" h="6350000">
                  <a:moveTo>
                    <a:pt x="3806190" y="0"/>
                  </a:moveTo>
                  <a:lnTo>
                    <a:pt x="2543810" y="0"/>
                  </a:lnTo>
                  <a:lnTo>
                    <a:pt x="1376680" y="483870"/>
                  </a:lnTo>
                  <a:lnTo>
                    <a:pt x="483870" y="1376680"/>
                  </a:lnTo>
                  <a:lnTo>
                    <a:pt x="0" y="2543810"/>
                  </a:lnTo>
                  <a:lnTo>
                    <a:pt x="0" y="3806190"/>
                  </a:lnTo>
                  <a:lnTo>
                    <a:pt x="483870" y="4973320"/>
                  </a:lnTo>
                  <a:lnTo>
                    <a:pt x="1376680" y="5866130"/>
                  </a:lnTo>
                  <a:lnTo>
                    <a:pt x="2543810" y="6350000"/>
                  </a:lnTo>
                  <a:lnTo>
                    <a:pt x="3806190" y="6350000"/>
                  </a:lnTo>
                  <a:lnTo>
                    <a:pt x="4973320" y="5866130"/>
                  </a:lnTo>
                  <a:lnTo>
                    <a:pt x="5866130" y="4973320"/>
                  </a:lnTo>
                  <a:lnTo>
                    <a:pt x="6350000" y="3806191"/>
                  </a:lnTo>
                  <a:lnTo>
                    <a:pt x="6350000" y="2543811"/>
                  </a:lnTo>
                  <a:lnTo>
                    <a:pt x="5866130" y="1376681"/>
                  </a:lnTo>
                  <a:lnTo>
                    <a:pt x="4973320" y="483871"/>
                  </a:lnTo>
                  <a:lnTo>
                    <a:pt x="3806190" y="0"/>
                  </a:lnTo>
                  <a:close/>
                </a:path>
              </a:pathLst>
            </a:custGeom>
            <a:solidFill>
              <a:srgbClr val="FFFFFF"/>
            </a:solidFill>
            <a:ln>
              <a:solidFill>
                <a:srgbClr val="000000"/>
              </a:solidFill>
            </a:ln>
          </p:spPr>
        </p:sp>
      </p:grpSp>
      <p:pic>
        <p:nvPicPr>
          <p:cNvPr id="51" name="Picture 51"/>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b="46557"/>
          <a:stretch>
            <a:fillRect/>
          </a:stretch>
        </p:blipFill>
        <p:spPr>
          <a:xfrm>
            <a:off x="9593009" y="685801"/>
            <a:ext cx="1913191" cy="996899"/>
          </a:xfrm>
          <a:prstGeom prst="rect">
            <a:avLst/>
          </a:prstGeom>
        </p:spPr>
      </p:pic>
      <p:pic>
        <p:nvPicPr>
          <p:cNvPr id="52" name="Picture 52"/>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1293740" y="5957791"/>
            <a:ext cx="424921" cy="428819"/>
          </a:xfrm>
          <a:prstGeom prst="rect">
            <a:avLst/>
          </a:prstGeom>
        </p:spPr>
      </p:pic>
      <p:pic>
        <p:nvPicPr>
          <p:cNvPr id="2" name="Picture 1">
            <a:extLst>
              <a:ext uri="{FF2B5EF4-FFF2-40B4-BE49-F238E27FC236}">
                <a16:creationId xmlns:a16="http://schemas.microsoft.com/office/drawing/2014/main" id="{79CD0F8F-881F-4E92-B050-7F819C80FBB2}"/>
              </a:ext>
            </a:extLst>
          </p:cNvPr>
          <p:cNvPicPr>
            <a:picLocks noChangeAspect="1"/>
          </p:cNvPicPr>
          <p:nvPr/>
        </p:nvPicPr>
        <p:blipFill>
          <a:blip r:embed="rId31"/>
          <a:stretch>
            <a:fillRect/>
          </a:stretch>
        </p:blipFill>
        <p:spPr>
          <a:xfrm>
            <a:off x="4236541" y="2488623"/>
            <a:ext cx="5371042" cy="20606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582445" y="11854"/>
            <a:ext cx="4517663" cy="3313821"/>
            <a:chOff x="10891239" y="-414052"/>
            <a:chExt cx="6776494" cy="1955456"/>
          </a:xfrm>
        </p:grpSpPr>
        <p:grpSp>
          <p:nvGrpSpPr>
            <p:cNvPr id="18" name="Group 17"/>
            <p:cNvGrpSpPr/>
            <p:nvPr/>
          </p:nvGrpSpPr>
          <p:grpSpPr>
            <a:xfrm>
              <a:off x="10891239" y="-414052"/>
              <a:ext cx="6776494" cy="1955456"/>
              <a:chOff x="10897093" y="-180204"/>
              <a:chExt cx="6661701" cy="2531882"/>
            </a:xfrm>
          </p:grpSpPr>
          <p:sp>
            <p:nvSpPr>
              <p:cNvPr id="13" name="Rounded Rectangle 12"/>
              <p:cNvSpPr/>
              <p:nvPr/>
            </p:nvSpPr>
            <p:spPr>
              <a:xfrm>
                <a:off x="11229356" y="517802"/>
                <a:ext cx="5885330" cy="1833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97093" y="1148473"/>
                <a:ext cx="1705593" cy="120320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85570" y="-180204"/>
                <a:ext cx="2273224" cy="1120683"/>
              </a:xfrm>
              <a:prstGeom prst="rect">
                <a:avLst/>
              </a:prstGeom>
            </p:spPr>
          </p:pic>
        </p:grpSp>
        <p:sp>
          <p:nvSpPr>
            <p:cNvPr id="19" name="TextBox 18"/>
            <p:cNvSpPr txBox="1"/>
            <p:nvPr/>
          </p:nvSpPr>
          <p:spPr>
            <a:xfrm>
              <a:off x="12241851" y="507702"/>
              <a:ext cx="4589154" cy="587150"/>
            </a:xfrm>
            <a:prstGeom prst="rect">
              <a:avLst/>
            </a:prstGeom>
            <a:noFill/>
          </p:spPr>
          <p:txBody>
            <a:bodyPr wrap="square" rtlCol="0">
              <a:spAutoFit/>
            </a:bodyPr>
            <a:lstStyle/>
            <a:p>
              <a:pPr algn="ctr" defTabSz="609630"/>
              <a:r>
                <a:rPr lang="en-US" sz="2933" b="1" dirty="0" err="1">
                  <a:solidFill>
                    <a:srgbClr val="FF0000"/>
                  </a:solidFill>
                  <a:latin typeface="VNI-Avo" pitchFamily="2" charset="0"/>
                </a:rPr>
                <a:t>Keå</a:t>
              </a:r>
              <a:r>
                <a:rPr lang="en-US" sz="2933" b="1" dirty="0">
                  <a:solidFill>
                    <a:srgbClr val="FF0000"/>
                  </a:solidFill>
                  <a:latin typeface="VNI-Avo" pitchFamily="2" charset="0"/>
                </a:rPr>
                <a:t> </a:t>
              </a:r>
              <a:r>
                <a:rPr lang="en-US" sz="2933" b="1" dirty="0" err="1">
                  <a:solidFill>
                    <a:srgbClr val="FF0000"/>
                  </a:solidFill>
                  <a:latin typeface="VNI-Avo" pitchFamily="2" charset="0"/>
                </a:rPr>
                <a:t>töøng</a:t>
              </a:r>
              <a:r>
                <a:rPr lang="en-US" sz="2933" b="1" dirty="0">
                  <a:solidFill>
                    <a:srgbClr val="FF0000"/>
                  </a:solidFill>
                  <a:latin typeface="VNI-Avo" pitchFamily="2" charset="0"/>
                </a:rPr>
                <a:t> </a:t>
              </a:r>
              <a:r>
                <a:rPr lang="en-US" sz="2933" b="1" dirty="0" err="1">
                  <a:solidFill>
                    <a:srgbClr val="FF0000"/>
                  </a:solidFill>
                  <a:latin typeface="VNI-Avo" pitchFamily="2" charset="0"/>
                </a:rPr>
                <a:t>ñoaïn</a:t>
              </a:r>
              <a:r>
                <a:rPr lang="en-US" sz="2933" b="1" dirty="0">
                  <a:solidFill>
                    <a:srgbClr val="FF0000"/>
                  </a:solidFill>
                  <a:latin typeface="VNI-Avo" pitchFamily="2" charset="0"/>
                </a:rPr>
                <a:t> </a:t>
              </a:r>
              <a:r>
                <a:rPr lang="en-US" sz="2933" b="1" dirty="0" err="1">
                  <a:solidFill>
                    <a:srgbClr val="FF0000"/>
                  </a:solidFill>
                  <a:latin typeface="VNI-Avo" pitchFamily="2" charset="0"/>
                </a:rPr>
                <a:t>caâu</a:t>
              </a:r>
              <a:r>
                <a:rPr lang="en-US" sz="2933" b="1" dirty="0">
                  <a:solidFill>
                    <a:srgbClr val="FF0000"/>
                  </a:solidFill>
                  <a:latin typeface="VNI-Avo" pitchFamily="2" charset="0"/>
                </a:rPr>
                <a:t> </a:t>
              </a:r>
              <a:r>
                <a:rPr lang="en-US" sz="2933" b="1" dirty="0" err="1">
                  <a:solidFill>
                    <a:srgbClr val="FF0000"/>
                  </a:solidFill>
                  <a:latin typeface="VNI-Avo" pitchFamily="2" charset="0"/>
                </a:rPr>
                <a:t>chuyeän</a:t>
              </a:r>
              <a:r>
                <a:rPr lang="en-US" sz="2933" b="1" dirty="0">
                  <a:solidFill>
                    <a:srgbClr val="FF0000"/>
                  </a:solidFill>
                  <a:latin typeface="VNI-Avo" pitchFamily="2" charset="0"/>
                </a:rPr>
                <a:t>.</a:t>
              </a:r>
            </a:p>
          </p:txBody>
        </p:sp>
      </p:grpSp>
      <p:grpSp>
        <p:nvGrpSpPr>
          <p:cNvPr id="15" name="Group 14"/>
          <p:cNvGrpSpPr/>
          <p:nvPr/>
        </p:nvGrpSpPr>
        <p:grpSpPr>
          <a:xfrm>
            <a:off x="7587034" y="3572888"/>
            <a:ext cx="4303793" cy="2829513"/>
            <a:chOff x="11380551" y="5359331"/>
            <a:chExt cx="6455689" cy="4244270"/>
          </a:xfrm>
        </p:grpSpPr>
        <p:grpSp>
          <p:nvGrpSpPr>
            <p:cNvPr id="20" name="Group 19"/>
            <p:cNvGrpSpPr/>
            <p:nvPr/>
          </p:nvGrpSpPr>
          <p:grpSpPr>
            <a:xfrm>
              <a:off x="11849495" y="5937148"/>
              <a:ext cx="5986745" cy="3600368"/>
              <a:chOff x="11229228" y="125041"/>
              <a:chExt cx="5986745" cy="1416363"/>
            </a:xfrm>
          </p:grpSpPr>
          <p:sp>
            <p:nvSpPr>
              <p:cNvPr id="23" name="Rounded Rectangle 22"/>
              <p:cNvSpPr/>
              <p:nvPr/>
            </p:nvSpPr>
            <p:spPr>
              <a:xfrm>
                <a:off x="11229228" y="125041"/>
                <a:ext cx="5986745" cy="14163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22" name="TextBox 21"/>
              <p:cNvSpPr txBox="1"/>
              <p:nvPr/>
            </p:nvSpPr>
            <p:spPr>
              <a:xfrm>
                <a:off x="11559679" y="312834"/>
                <a:ext cx="5518453" cy="1144182"/>
              </a:xfrm>
              <a:prstGeom prst="rect">
                <a:avLst/>
              </a:prstGeom>
              <a:noFill/>
            </p:spPr>
            <p:txBody>
              <a:bodyPr wrap="square" rtlCol="0">
                <a:spAutoFit/>
              </a:bodyPr>
              <a:lstStyle/>
              <a:p>
                <a:pPr algn="ctr" defTabSz="609630"/>
                <a:r>
                  <a:rPr lang="en-US" sz="2400" b="1" dirty="0" err="1">
                    <a:solidFill>
                      <a:srgbClr val="FF0000"/>
                    </a:solidFill>
                    <a:latin typeface="VNI-Avo" pitchFamily="2" charset="0"/>
                  </a:rPr>
                  <a:t>Tieâu</a:t>
                </a:r>
                <a:r>
                  <a:rPr lang="en-US" sz="2400" b="1" dirty="0">
                    <a:solidFill>
                      <a:srgbClr val="FF0000"/>
                    </a:solidFill>
                    <a:latin typeface="VNI-Avo" pitchFamily="2" charset="0"/>
                  </a:rPr>
                  <a:t> </a:t>
                </a:r>
                <a:r>
                  <a:rPr lang="en-US" sz="2400" b="1" dirty="0" err="1">
                    <a:solidFill>
                      <a:srgbClr val="FF0000"/>
                    </a:solidFill>
                    <a:latin typeface="VNI-Avo" pitchFamily="2" charset="0"/>
                  </a:rPr>
                  <a:t>chí</a:t>
                </a:r>
                <a:r>
                  <a:rPr lang="en-US" sz="2400" b="1" dirty="0">
                    <a:solidFill>
                      <a:srgbClr val="FF0000"/>
                    </a:solidFill>
                    <a:latin typeface="VNI-Avo" pitchFamily="2" charset="0"/>
                  </a:rPr>
                  <a:t> </a:t>
                </a:r>
                <a:r>
                  <a:rPr lang="en-US" sz="2400" b="1" dirty="0" err="1">
                    <a:solidFill>
                      <a:srgbClr val="FF0000"/>
                    </a:solidFill>
                    <a:latin typeface="VNI-Avo" pitchFamily="2" charset="0"/>
                  </a:rPr>
                  <a:t>ñaùnh</a:t>
                </a:r>
                <a:r>
                  <a:rPr lang="en-US" sz="2400" b="1" dirty="0">
                    <a:solidFill>
                      <a:srgbClr val="FF0000"/>
                    </a:solidFill>
                    <a:latin typeface="VNI-Avo" pitchFamily="2" charset="0"/>
                  </a:rPr>
                  <a:t> </a:t>
                </a:r>
                <a:r>
                  <a:rPr lang="en-US" sz="2400" b="1" dirty="0" err="1">
                    <a:solidFill>
                      <a:srgbClr val="FF0000"/>
                    </a:solidFill>
                    <a:latin typeface="VNI-Avo" pitchFamily="2" charset="0"/>
                  </a:rPr>
                  <a:t>giaù</a:t>
                </a:r>
                <a:r>
                  <a:rPr lang="en-US" sz="2400" b="1" dirty="0">
                    <a:solidFill>
                      <a:srgbClr val="FF0000"/>
                    </a:solidFill>
                    <a:latin typeface="VNI-Avo" pitchFamily="2" charset="0"/>
                  </a:rPr>
                  <a:t>:</a:t>
                </a:r>
              </a:p>
              <a:p>
                <a:pPr marL="381019" indent="-381019" algn="just" defTabSz="609630">
                  <a:buFontTx/>
                  <a:buChar char="-"/>
                </a:pPr>
                <a:r>
                  <a:rPr lang="en-US" sz="2400" dirty="0" err="1">
                    <a:solidFill>
                      <a:srgbClr val="FF0000"/>
                    </a:solidFill>
                    <a:latin typeface="VNI-Avo" pitchFamily="2" charset="0"/>
                  </a:rPr>
                  <a:t>Keå</a:t>
                </a:r>
                <a:r>
                  <a:rPr lang="en-US" sz="2400" dirty="0">
                    <a:solidFill>
                      <a:srgbClr val="FF0000"/>
                    </a:solidFill>
                    <a:latin typeface="VNI-Avo" pitchFamily="2" charset="0"/>
                  </a:rPr>
                  <a:t> </a:t>
                </a:r>
                <a:r>
                  <a:rPr lang="en-US" sz="2400" dirty="0" err="1">
                    <a:solidFill>
                      <a:srgbClr val="FF0000"/>
                    </a:solidFill>
                    <a:latin typeface="VNI-Avo" pitchFamily="2" charset="0"/>
                  </a:rPr>
                  <a:t>ñuùng</a:t>
                </a:r>
                <a:r>
                  <a:rPr lang="en-US" sz="2400" dirty="0">
                    <a:solidFill>
                      <a:srgbClr val="FF0000"/>
                    </a:solidFill>
                    <a:latin typeface="VNI-Avo" pitchFamily="2" charset="0"/>
                  </a:rPr>
                  <a:t> </a:t>
                </a:r>
                <a:r>
                  <a:rPr lang="en-US" sz="2400" dirty="0" err="1">
                    <a:solidFill>
                      <a:srgbClr val="FF0000"/>
                    </a:solidFill>
                    <a:latin typeface="VNI-Avo" pitchFamily="2" charset="0"/>
                  </a:rPr>
                  <a:t>noäi</a:t>
                </a:r>
                <a:r>
                  <a:rPr lang="en-US" sz="2400" dirty="0">
                    <a:solidFill>
                      <a:srgbClr val="FF0000"/>
                    </a:solidFill>
                    <a:latin typeface="VNI-Avo" pitchFamily="2" charset="0"/>
                  </a:rPr>
                  <a:t> dung </a:t>
                </a:r>
                <a:r>
                  <a:rPr lang="en-US" sz="2400" dirty="0" err="1">
                    <a:solidFill>
                      <a:srgbClr val="FF0000"/>
                    </a:solidFill>
                    <a:latin typeface="VNI-Avo" pitchFamily="2" charset="0"/>
                  </a:rPr>
                  <a:t>moãi</a:t>
                </a:r>
                <a:r>
                  <a:rPr lang="en-US" sz="2400" dirty="0">
                    <a:solidFill>
                      <a:srgbClr val="FF0000"/>
                    </a:solidFill>
                    <a:latin typeface="VNI-Avo" pitchFamily="2" charset="0"/>
                  </a:rPr>
                  <a:t> </a:t>
                </a:r>
                <a:r>
                  <a:rPr lang="en-US" sz="2400" dirty="0" err="1">
                    <a:solidFill>
                      <a:srgbClr val="FF0000"/>
                    </a:solidFill>
                    <a:latin typeface="VNI-Avo" pitchFamily="2" charset="0"/>
                  </a:rPr>
                  <a:t>tranh</a:t>
                </a:r>
                <a:r>
                  <a:rPr lang="en-US" sz="2400" dirty="0">
                    <a:solidFill>
                      <a:srgbClr val="FF0000"/>
                    </a:solidFill>
                    <a:latin typeface="VNI-Avo" pitchFamily="2" charset="0"/>
                  </a:rPr>
                  <a:t>. </a:t>
                </a:r>
              </a:p>
              <a:p>
                <a:pPr marL="381019" indent="-381019" algn="just" defTabSz="609630">
                  <a:buFontTx/>
                  <a:buChar char="-"/>
                </a:pPr>
                <a:r>
                  <a:rPr lang="en-US" sz="2400" dirty="0" err="1">
                    <a:solidFill>
                      <a:srgbClr val="FF0000"/>
                    </a:solidFill>
                    <a:latin typeface="VNI-Avo" pitchFamily="2" charset="0"/>
                  </a:rPr>
                  <a:t>Gioïng</a:t>
                </a:r>
                <a:r>
                  <a:rPr lang="en-US" sz="2400" dirty="0">
                    <a:solidFill>
                      <a:srgbClr val="FF0000"/>
                    </a:solidFill>
                    <a:latin typeface="VNI-Avo" pitchFamily="2" charset="0"/>
                  </a:rPr>
                  <a:t> </a:t>
                </a:r>
                <a:r>
                  <a:rPr lang="en-US" sz="2400" dirty="0" err="1">
                    <a:solidFill>
                      <a:srgbClr val="FF0000"/>
                    </a:solidFill>
                    <a:latin typeface="VNI-Avo" pitchFamily="2" charset="0"/>
                  </a:rPr>
                  <a:t>ñoïc</a:t>
                </a:r>
                <a:r>
                  <a:rPr lang="en-US" sz="2400" dirty="0">
                    <a:solidFill>
                      <a:srgbClr val="FF0000"/>
                    </a:solidFill>
                    <a:latin typeface="VNI-Avo" pitchFamily="2" charset="0"/>
                  </a:rPr>
                  <a:t> </a:t>
                </a:r>
                <a:r>
                  <a:rPr lang="en-US" sz="2400" dirty="0" err="1">
                    <a:solidFill>
                      <a:srgbClr val="FF0000"/>
                    </a:solidFill>
                    <a:latin typeface="VNI-Avo" pitchFamily="2" charset="0"/>
                  </a:rPr>
                  <a:t>phuø</a:t>
                </a:r>
                <a:r>
                  <a:rPr lang="en-US" sz="2400" dirty="0">
                    <a:solidFill>
                      <a:srgbClr val="FF0000"/>
                    </a:solidFill>
                    <a:latin typeface="VNI-Avo" pitchFamily="2" charset="0"/>
                  </a:rPr>
                  <a:t> </a:t>
                </a:r>
                <a:r>
                  <a:rPr lang="en-US" sz="2400" dirty="0" err="1">
                    <a:solidFill>
                      <a:srgbClr val="FF0000"/>
                    </a:solidFill>
                    <a:latin typeface="VNI-Avo" pitchFamily="2" charset="0"/>
                  </a:rPr>
                  <a:t>hôïp</a:t>
                </a:r>
                <a:r>
                  <a:rPr lang="en-US" sz="2400" dirty="0">
                    <a:solidFill>
                      <a:srgbClr val="FF0000"/>
                    </a:solidFill>
                    <a:latin typeface="VNI-Avo" pitchFamily="2" charset="0"/>
                  </a:rPr>
                  <a:t>, </a:t>
                </a:r>
                <a:r>
                  <a:rPr lang="en-US" sz="2400" dirty="0" err="1">
                    <a:solidFill>
                      <a:srgbClr val="FF0000"/>
                    </a:solidFill>
                    <a:latin typeface="VNI-Avo" pitchFamily="2" charset="0"/>
                  </a:rPr>
                  <a:t>thuù</a:t>
                </a:r>
                <a:r>
                  <a:rPr lang="en-US" sz="2400" dirty="0">
                    <a:solidFill>
                      <a:srgbClr val="FF0000"/>
                    </a:solidFill>
                    <a:latin typeface="VNI-Avo" pitchFamily="2" charset="0"/>
                  </a:rPr>
                  <a:t> </a:t>
                </a:r>
                <a:r>
                  <a:rPr lang="en-US" sz="2400" dirty="0" err="1">
                    <a:solidFill>
                      <a:srgbClr val="FF0000"/>
                    </a:solidFill>
                    <a:latin typeface="VNI-Avo" pitchFamily="2" charset="0"/>
                  </a:rPr>
                  <a:t>vò</a:t>
                </a:r>
                <a:r>
                  <a:rPr lang="en-US" sz="2400" dirty="0">
                    <a:solidFill>
                      <a:srgbClr val="FF0000"/>
                    </a:solidFill>
                    <a:latin typeface="VNI-Avo" pitchFamily="2" charset="0"/>
                  </a:rPr>
                  <a:t>.</a:t>
                </a:r>
              </a:p>
            </p:txBody>
          </p:sp>
        </p:grpSp>
        <p:pic>
          <p:nvPicPr>
            <p:cNvPr id="26"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80551" y="5359331"/>
              <a:ext cx="1537834" cy="1537834"/>
            </a:xfrm>
            <a:prstGeom prst="rect">
              <a:avLst/>
            </a:prstGeom>
          </p:spPr>
        </p:pic>
        <p:pic>
          <p:nvPicPr>
            <p:cNvPr id="27" name="Picture 1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18499" y="8674673"/>
              <a:ext cx="589869" cy="928928"/>
            </a:xfrm>
            <a:prstGeom prst="rect">
              <a:avLst/>
            </a:prstGeom>
          </p:spPr>
        </p:pic>
      </p:grpSp>
      <p:pic>
        <p:nvPicPr>
          <p:cNvPr id="25" name="Picture 24">
            <a:extLst>
              <a:ext uri="{FF2B5EF4-FFF2-40B4-BE49-F238E27FC236}">
                <a16:creationId xmlns:a16="http://schemas.microsoft.com/office/drawing/2014/main" id="{19788EF6-FD7A-4594-B626-D664AD851A4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09759" y="354852"/>
            <a:ext cx="2938379" cy="2784365"/>
          </a:xfrm>
          <a:prstGeom prst="rect">
            <a:avLst/>
          </a:prstGeom>
        </p:spPr>
      </p:pic>
      <p:pic>
        <p:nvPicPr>
          <p:cNvPr id="28" name="Picture 27">
            <a:extLst>
              <a:ext uri="{FF2B5EF4-FFF2-40B4-BE49-F238E27FC236}">
                <a16:creationId xmlns:a16="http://schemas.microsoft.com/office/drawing/2014/main" id="{F27A4919-3DCA-4F05-ACB7-23FA9DD657F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826657" y="471727"/>
            <a:ext cx="2938379" cy="2747154"/>
          </a:xfrm>
          <a:prstGeom prst="rect">
            <a:avLst/>
          </a:prstGeom>
        </p:spPr>
      </p:pic>
      <p:pic>
        <p:nvPicPr>
          <p:cNvPr id="29" name="Picture 28">
            <a:extLst>
              <a:ext uri="{FF2B5EF4-FFF2-40B4-BE49-F238E27FC236}">
                <a16:creationId xmlns:a16="http://schemas.microsoft.com/office/drawing/2014/main" id="{8ED42C02-668A-4BB4-A2F5-F9BD4F30577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43004" y="3597690"/>
            <a:ext cx="3055806" cy="2760654"/>
          </a:xfrm>
          <a:prstGeom prst="rect">
            <a:avLst/>
          </a:prstGeom>
        </p:spPr>
      </p:pic>
      <p:pic>
        <p:nvPicPr>
          <p:cNvPr id="30" name="Picture 29">
            <a:extLst>
              <a:ext uri="{FF2B5EF4-FFF2-40B4-BE49-F238E27FC236}">
                <a16:creationId xmlns:a16="http://schemas.microsoft.com/office/drawing/2014/main" id="{E8112F74-C60A-4F51-9FD1-079A8A8FD67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40750" y="3438431"/>
            <a:ext cx="2824286" cy="2919913"/>
          </a:xfrm>
          <a:prstGeom prst="rect">
            <a:avLst/>
          </a:prstGeom>
        </p:spPr>
      </p:pic>
    </p:spTree>
    <p:extLst>
      <p:ext uri="{BB962C8B-B14F-4D97-AF65-F5344CB8AC3E}">
        <p14:creationId xmlns:p14="http://schemas.microsoft.com/office/powerpoint/2010/main" val="7494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777">
            <a:off x="686436" y="-877909"/>
            <a:ext cx="1755817" cy="17558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6557"/>
          <a:stretch>
            <a:fillRect/>
          </a:stretch>
        </p:blipFill>
        <p:spPr>
          <a:xfrm>
            <a:off x="8930713" y="685801"/>
            <a:ext cx="2575487" cy="1341999"/>
          </a:xfrm>
          <a:prstGeom prst="rect">
            <a:avLst/>
          </a:prstGeom>
        </p:spPr>
      </p:pic>
      <p:grpSp>
        <p:nvGrpSpPr>
          <p:cNvPr id="8" name="Group 8"/>
          <p:cNvGrpSpPr/>
          <p:nvPr/>
        </p:nvGrpSpPr>
        <p:grpSpPr>
          <a:xfrm>
            <a:off x="-696071" y="4052456"/>
            <a:ext cx="2379999" cy="3080305"/>
            <a:chOff x="0" y="0"/>
            <a:chExt cx="4759998" cy="6160611"/>
          </a:xfrm>
        </p:grpSpPr>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96597">
              <a:off x="3127281" y="4270802"/>
              <a:ext cx="1212860" cy="170606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992">
              <a:off x="169580" y="89878"/>
              <a:ext cx="3218513" cy="5842186"/>
            </a:xfrm>
            <a:prstGeom prst="rect">
              <a:avLst/>
            </a:prstGeom>
          </p:spPr>
        </p:pic>
        <p:pic>
          <p:nvPicPr>
            <p:cNvPr id="11" name="Picture 11"/>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40397" y="4747139"/>
              <a:ext cx="746546" cy="753395"/>
            </a:xfrm>
            <a:prstGeom prst="rect">
              <a:avLst/>
            </a:prstGeom>
          </p:spPr>
        </p:pic>
      </p:grpSp>
      <p:grpSp>
        <p:nvGrpSpPr>
          <p:cNvPr id="12" name="Group 12"/>
          <p:cNvGrpSpPr/>
          <p:nvPr/>
        </p:nvGrpSpPr>
        <p:grpSpPr>
          <a:xfrm>
            <a:off x="10159445" y="4120497"/>
            <a:ext cx="2309305" cy="2836817"/>
            <a:chOff x="0" y="0"/>
            <a:chExt cx="4618611" cy="5673635"/>
          </a:xfrm>
        </p:grpSpPr>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667634" y="0"/>
              <a:ext cx="1950977" cy="5531119"/>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96919" y="1670633"/>
              <a:ext cx="2794823" cy="4003002"/>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3974695"/>
              <a:ext cx="896919" cy="905147"/>
            </a:xfrm>
            <a:prstGeom prst="rect">
              <a:avLst/>
            </a:prstGeom>
          </p:spPr>
        </p:pic>
      </p:grpSp>
      <p:grpSp>
        <p:nvGrpSpPr>
          <p:cNvPr id="23" name="Group 22"/>
          <p:cNvGrpSpPr/>
          <p:nvPr/>
        </p:nvGrpSpPr>
        <p:grpSpPr>
          <a:xfrm>
            <a:off x="6248637" y="243593"/>
            <a:ext cx="5663455" cy="2940613"/>
            <a:chOff x="9270107" y="-169218"/>
            <a:chExt cx="8495182" cy="1735229"/>
          </a:xfrm>
        </p:grpSpPr>
        <p:grpSp>
          <p:nvGrpSpPr>
            <p:cNvPr id="24" name="Group 23"/>
            <p:cNvGrpSpPr/>
            <p:nvPr/>
          </p:nvGrpSpPr>
          <p:grpSpPr>
            <a:xfrm>
              <a:off x="9270107" y="-169218"/>
              <a:ext cx="8495182" cy="1735229"/>
              <a:chOff x="9303423" y="136801"/>
              <a:chExt cx="8351275" cy="2246738"/>
            </a:xfrm>
          </p:grpSpPr>
          <p:sp>
            <p:nvSpPr>
              <p:cNvPr id="26" name="Rounded Rectangle 25"/>
              <p:cNvSpPr/>
              <p:nvPr/>
            </p:nvSpPr>
            <p:spPr>
              <a:xfrm>
                <a:off x="9339781" y="549663"/>
                <a:ext cx="8314917" cy="1833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pic>
            <p:nvPicPr>
              <p:cNvPr id="2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03423" y="1169532"/>
                <a:ext cx="1705593" cy="1203205"/>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839523" y="136801"/>
                <a:ext cx="1480483" cy="729867"/>
              </a:xfrm>
              <a:prstGeom prst="rect">
                <a:avLst/>
              </a:prstGeom>
            </p:spPr>
          </p:pic>
        </p:grpSp>
        <p:sp>
          <p:nvSpPr>
            <p:cNvPr id="25" name="TextBox 24"/>
            <p:cNvSpPr txBox="1"/>
            <p:nvPr/>
          </p:nvSpPr>
          <p:spPr>
            <a:xfrm>
              <a:off x="10645004" y="543452"/>
              <a:ext cx="7048203" cy="587150"/>
            </a:xfrm>
            <a:prstGeom prst="rect">
              <a:avLst/>
            </a:prstGeom>
            <a:noFill/>
          </p:spPr>
          <p:txBody>
            <a:bodyPr wrap="square" rtlCol="0">
              <a:spAutoFit/>
            </a:bodyPr>
            <a:lstStyle/>
            <a:p>
              <a:pPr algn="ctr" defTabSz="609630"/>
              <a:r>
                <a:rPr lang="en-US" sz="2933" b="1" dirty="0" err="1">
                  <a:solidFill>
                    <a:srgbClr val="4BACC6">
                      <a:lumMod val="50000"/>
                    </a:srgbClr>
                  </a:solidFill>
                  <a:latin typeface="VNI-Avo" pitchFamily="2" charset="0"/>
                </a:rPr>
                <a:t>Em</a:t>
              </a:r>
              <a:r>
                <a:rPr lang="en-US" sz="2933" b="1" dirty="0">
                  <a:solidFill>
                    <a:srgbClr val="4BACC6">
                      <a:lumMod val="50000"/>
                    </a:srgbClr>
                  </a:solidFill>
                  <a:latin typeface="VNI-Avo" pitchFamily="2" charset="0"/>
                </a:rPr>
                <a:t> </a:t>
              </a:r>
              <a:r>
                <a:rPr lang="en-US" sz="2933" b="1" dirty="0" err="1">
                  <a:solidFill>
                    <a:srgbClr val="4BACC6">
                      <a:lumMod val="50000"/>
                    </a:srgbClr>
                  </a:solidFill>
                  <a:latin typeface="VNI-Avo" pitchFamily="2" charset="0"/>
                </a:rPr>
                <a:t>thích</a:t>
              </a:r>
              <a:r>
                <a:rPr lang="en-US" sz="2933" b="1" dirty="0">
                  <a:solidFill>
                    <a:srgbClr val="4BACC6">
                      <a:lumMod val="50000"/>
                    </a:srgbClr>
                  </a:solidFill>
                  <a:latin typeface="VNI-Avo" pitchFamily="2" charset="0"/>
                </a:rPr>
                <a:t> </a:t>
              </a:r>
              <a:r>
                <a:rPr lang="en-US" sz="2933" b="1" dirty="0" err="1">
                  <a:solidFill>
                    <a:srgbClr val="4BACC6">
                      <a:lumMod val="50000"/>
                    </a:srgbClr>
                  </a:solidFill>
                  <a:latin typeface="VNI-Avo" pitchFamily="2" charset="0"/>
                </a:rPr>
                <a:t>nhaân</a:t>
              </a:r>
              <a:r>
                <a:rPr lang="en-US" sz="2933" b="1" dirty="0">
                  <a:solidFill>
                    <a:srgbClr val="4BACC6">
                      <a:lumMod val="50000"/>
                    </a:srgbClr>
                  </a:solidFill>
                  <a:latin typeface="VNI-Avo" pitchFamily="2" charset="0"/>
                </a:rPr>
                <a:t> </a:t>
              </a:r>
              <a:r>
                <a:rPr lang="en-US" sz="2933" b="1" dirty="0" err="1">
                  <a:solidFill>
                    <a:srgbClr val="4BACC6">
                      <a:lumMod val="50000"/>
                    </a:srgbClr>
                  </a:solidFill>
                  <a:latin typeface="VNI-Avo" pitchFamily="2" charset="0"/>
                </a:rPr>
                <a:t>vaät</a:t>
              </a:r>
              <a:r>
                <a:rPr lang="en-US" sz="2933" b="1" dirty="0">
                  <a:solidFill>
                    <a:srgbClr val="4BACC6">
                      <a:lumMod val="50000"/>
                    </a:srgbClr>
                  </a:solidFill>
                  <a:latin typeface="VNI-Avo" pitchFamily="2" charset="0"/>
                </a:rPr>
                <a:t> </a:t>
              </a:r>
              <a:r>
                <a:rPr lang="en-US" sz="2933" b="1" dirty="0" err="1">
                  <a:solidFill>
                    <a:srgbClr val="4BACC6">
                      <a:lumMod val="50000"/>
                    </a:srgbClr>
                  </a:solidFill>
                  <a:latin typeface="VNI-Avo" pitchFamily="2" charset="0"/>
                </a:rPr>
                <a:t>naøo</a:t>
              </a:r>
              <a:r>
                <a:rPr lang="en-US" sz="2933" b="1" dirty="0">
                  <a:solidFill>
                    <a:srgbClr val="4BACC6">
                      <a:lumMod val="50000"/>
                    </a:srgbClr>
                  </a:solidFill>
                  <a:latin typeface="VNI-Avo" pitchFamily="2" charset="0"/>
                </a:rPr>
                <a:t>?</a:t>
              </a:r>
            </a:p>
            <a:p>
              <a:pPr algn="ctr" defTabSz="609630"/>
              <a:r>
                <a:rPr lang="en-US" sz="2933" b="1" dirty="0" err="1">
                  <a:solidFill>
                    <a:srgbClr val="4BACC6">
                      <a:lumMod val="50000"/>
                    </a:srgbClr>
                  </a:solidFill>
                  <a:latin typeface="VNI-Avo" pitchFamily="2" charset="0"/>
                </a:rPr>
                <a:t>Vì</a:t>
              </a:r>
              <a:r>
                <a:rPr lang="en-US" sz="2933" b="1" dirty="0">
                  <a:solidFill>
                    <a:srgbClr val="4BACC6">
                      <a:lumMod val="50000"/>
                    </a:srgbClr>
                  </a:solidFill>
                  <a:latin typeface="VNI-Avo" pitchFamily="2" charset="0"/>
                </a:rPr>
                <a:t> </a:t>
              </a:r>
              <a:r>
                <a:rPr lang="en-US" sz="2933" b="1" dirty="0" err="1">
                  <a:solidFill>
                    <a:srgbClr val="4BACC6">
                      <a:lumMod val="50000"/>
                    </a:srgbClr>
                  </a:solidFill>
                  <a:latin typeface="VNI-Avo" pitchFamily="2" charset="0"/>
                </a:rPr>
                <a:t>sao</a:t>
              </a:r>
              <a:r>
                <a:rPr lang="en-US" sz="2933" b="1" dirty="0">
                  <a:solidFill>
                    <a:srgbClr val="4BACC6">
                      <a:lumMod val="50000"/>
                    </a:srgbClr>
                  </a:solidFill>
                  <a:latin typeface="VNI-Avo" pitchFamily="2" charset="0"/>
                </a:rPr>
                <a:t>?</a:t>
              </a:r>
            </a:p>
          </p:txBody>
        </p:sp>
      </p:grpSp>
      <p:grpSp>
        <p:nvGrpSpPr>
          <p:cNvPr id="29" name="Group 28"/>
          <p:cNvGrpSpPr/>
          <p:nvPr/>
        </p:nvGrpSpPr>
        <p:grpSpPr>
          <a:xfrm>
            <a:off x="6106119" y="3332164"/>
            <a:ext cx="4923708" cy="2078037"/>
            <a:chOff x="11380551" y="5359331"/>
            <a:chExt cx="7385562" cy="3117055"/>
          </a:xfrm>
        </p:grpSpPr>
        <p:grpSp>
          <p:nvGrpSpPr>
            <p:cNvPr id="30" name="Group 29"/>
            <p:cNvGrpSpPr/>
            <p:nvPr/>
          </p:nvGrpSpPr>
          <p:grpSpPr>
            <a:xfrm>
              <a:off x="11849495" y="5937148"/>
              <a:ext cx="6916618" cy="2539238"/>
              <a:chOff x="11229228" y="125041"/>
              <a:chExt cx="6916618" cy="998921"/>
            </a:xfrm>
          </p:grpSpPr>
          <p:sp>
            <p:nvSpPr>
              <p:cNvPr id="33" name="Rounded Rectangle 32"/>
              <p:cNvSpPr/>
              <p:nvPr/>
            </p:nvSpPr>
            <p:spPr>
              <a:xfrm>
                <a:off x="11229228" y="125041"/>
                <a:ext cx="6916618" cy="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34" name="TextBox 33"/>
              <p:cNvSpPr txBox="1"/>
              <p:nvPr/>
            </p:nvSpPr>
            <p:spPr>
              <a:xfrm>
                <a:off x="11557930" y="514353"/>
                <a:ext cx="6062586" cy="490364"/>
              </a:xfrm>
              <a:prstGeom prst="rect">
                <a:avLst/>
              </a:prstGeom>
              <a:noFill/>
            </p:spPr>
            <p:txBody>
              <a:bodyPr wrap="square" rtlCol="0">
                <a:spAutoFit/>
              </a:bodyPr>
              <a:lstStyle/>
              <a:p>
                <a:pPr algn="ctr" defTabSz="609630"/>
                <a:r>
                  <a:rPr lang="en-US" sz="2400" b="1" dirty="0" err="1">
                    <a:solidFill>
                      <a:srgbClr val="FF0000"/>
                    </a:solidFill>
                    <a:latin typeface="VNI-Avo" pitchFamily="2" charset="0"/>
                  </a:rPr>
                  <a:t>Em</a:t>
                </a:r>
                <a:r>
                  <a:rPr lang="en-US" sz="2400" b="1" dirty="0">
                    <a:solidFill>
                      <a:srgbClr val="FF0000"/>
                    </a:solidFill>
                    <a:latin typeface="VNI-Avo" pitchFamily="2" charset="0"/>
                  </a:rPr>
                  <a:t> </a:t>
                </a:r>
                <a:r>
                  <a:rPr lang="en-US" sz="2400" b="1" dirty="0" err="1">
                    <a:solidFill>
                      <a:srgbClr val="FF0000"/>
                    </a:solidFill>
                    <a:latin typeface="VNI-Avo" pitchFamily="2" charset="0"/>
                  </a:rPr>
                  <a:t>hoïc</a:t>
                </a:r>
                <a:r>
                  <a:rPr lang="en-US" sz="2400" b="1" dirty="0">
                    <a:solidFill>
                      <a:srgbClr val="FF0000"/>
                    </a:solidFill>
                    <a:latin typeface="VNI-Avo" pitchFamily="2" charset="0"/>
                  </a:rPr>
                  <a:t> </a:t>
                </a:r>
                <a:r>
                  <a:rPr lang="en-US" sz="2400" b="1" dirty="0" err="1">
                    <a:solidFill>
                      <a:srgbClr val="FF0000"/>
                    </a:solidFill>
                    <a:latin typeface="VNI-Avo" pitchFamily="2" charset="0"/>
                  </a:rPr>
                  <a:t>ñöôïc</a:t>
                </a:r>
                <a:r>
                  <a:rPr lang="en-US" sz="2400" b="1" dirty="0">
                    <a:solidFill>
                      <a:srgbClr val="FF0000"/>
                    </a:solidFill>
                    <a:latin typeface="VNI-Avo" pitchFamily="2" charset="0"/>
                  </a:rPr>
                  <a:t> </a:t>
                </a:r>
                <a:r>
                  <a:rPr lang="en-US" sz="2400" b="1" dirty="0" err="1">
                    <a:solidFill>
                      <a:srgbClr val="FF0000"/>
                    </a:solidFill>
                    <a:latin typeface="VNI-Avo" pitchFamily="2" charset="0"/>
                  </a:rPr>
                  <a:t>ñieàu</a:t>
                </a:r>
                <a:r>
                  <a:rPr lang="en-US" sz="2400" b="1" dirty="0">
                    <a:solidFill>
                      <a:srgbClr val="FF0000"/>
                    </a:solidFill>
                    <a:latin typeface="VNI-Avo" pitchFamily="2" charset="0"/>
                  </a:rPr>
                  <a:t> </a:t>
                </a:r>
                <a:r>
                  <a:rPr lang="en-US" sz="2400" b="1" dirty="0" err="1">
                    <a:solidFill>
                      <a:srgbClr val="FF0000"/>
                    </a:solidFill>
                    <a:latin typeface="VNI-Avo" pitchFamily="2" charset="0"/>
                  </a:rPr>
                  <a:t>gì</a:t>
                </a:r>
                <a:r>
                  <a:rPr lang="en-US" sz="2400" b="1" dirty="0">
                    <a:solidFill>
                      <a:srgbClr val="FF0000"/>
                    </a:solidFill>
                    <a:latin typeface="VNI-Avo" pitchFamily="2" charset="0"/>
                  </a:rPr>
                  <a:t> </a:t>
                </a:r>
                <a:r>
                  <a:rPr lang="en-US" sz="2400" b="1" dirty="0" err="1">
                    <a:solidFill>
                      <a:srgbClr val="FF0000"/>
                    </a:solidFill>
                    <a:latin typeface="VNI-Avo" pitchFamily="2" charset="0"/>
                  </a:rPr>
                  <a:t>töø</a:t>
                </a:r>
                <a:r>
                  <a:rPr lang="en-US" sz="2400" b="1" dirty="0">
                    <a:solidFill>
                      <a:srgbClr val="FF0000"/>
                    </a:solidFill>
                    <a:latin typeface="VNI-Avo" pitchFamily="2" charset="0"/>
                  </a:rPr>
                  <a:t> </a:t>
                </a:r>
                <a:r>
                  <a:rPr lang="en-US" sz="2400" b="1" dirty="0" err="1">
                    <a:solidFill>
                      <a:srgbClr val="FF0000"/>
                    </a:solidFill>
                    <a:latin typeface="VNI-Avo" pitchFamily="2" charset="0"/>
                  </a:rPr>
                  <a:t>caâu</a:t>
                </a:r>
                <a:r>
                  <a:rPr lang="en-US" sz="2400" b="1" dirty="0">
                    <a:solidFill>
                      <a:srgbClr val="FF0000"/>
                    </a:solidFill>
                    <a:latin typeface="VNI-Avo" pitchFamily="2" charset="0"/>
                  </a:rPr>
                  <a:t> </a:t>
                </a:r>
                <a:r>
                  <a:rPr lang="en-US" sz="2400" b="1" dirty="0" err="1">
                    <a:solidFill>
                      <a:srgbClr val="FF0000"/>
                    </a:solidFill>
                    <a:latin typeface="VNI-Avo" pitchFamily="2" charset="0"/>
                  </a:rPr>
                  <a:t>chuyeän</a:t>
                </a:r>
                <a:r>
                  <a:rPr lang="en-US" sz="2400" b="1" dirty="0">
                    <a:solidFill>
                      <a:srgbClr val="FF0000"/>
                    </a:solidFill>
                    <a:latin typeface="VNI-Avo" pitchFamily="2" charset="0"/>
                  </a:rPr>
                  <a:t> </a:t>
                </a:r>
                <a:r>
                  <a:rPr lang="en-US" sz="2400" b="1" dirty="0" err="1">
                    <a:solidFill>
                      <a:srgbClr val="FF0000"/>
                    </a:solidFill>
                    <a:latin typeface="VNI-Avo" pitchFamily="2" charset="0"/>
                  </a:rPr>
                  <a:t>naøy</a:t>
                </a:r>
                <a:r>
                  <a:rPr lang="en-US" sz="2400" b="1" dirty="0">
                    <a:solidFill>
                      <a:srgbClr val="FF0000"/>
                    </a:solidFill>
                    <a:latin typeface="VNI-Avo" pitchFamily="2" charset="0"/>
                  </a:rPr>
                  <a:t>?</a:t>
                </a:r>
                <a:endParaRPr lang="en-US" sz="2400" dirty="0">
                  <a:solidFill>
                    <a:srgbClr val="FF0000"/>
                  </a:solidFill>
                  <a:latin typeface="VNI-Avo" pitchFamily="2" charset="0"/>
                </a:endParaRPr>
              </a:p>
            </p:txBody>
          </p:sp>
        </p:grpSp>
        <p:pic>
          <p:nvPicPr>
            <p:cNvPr id="31" name="Picture 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380551" y="5359331"/>
              <a:ext cx="1537834" cy="1537834"/>
            </a:xfrm>
            <a:prstGeom prst="rect">
              <a:avLst/>
            </a:prstGeom>
          </p:spPr>
        </p:pic>
        <p:pic>
          <p:nvPicPr>
            <p:cNvPr id="32" name="Picture 19"/>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889407" y="7495845"/>
              <a:ext cx="589869" cy="928928"/>
            </a:xfrm>
            <a:prstGeom prst="rect">
              <a:avLst/>
            </a:prstGeom>
          </p:spPr>
        </p:pic>
      </p:grpSp>
      <p:pic>
        <p:nvPicPr>
          <p:cNvPr id="42" name="Picture 41">
            <a:extLst>
              <a:ext uri="{FF2B5EF4-FFF2-40B4-BE49-F238E27FC236}">
                <a16:creationId xmlns:a16="http://schemas.microsoft.com/office/drawing/2014/main" id="{697A74AD-24B0-41CC-8853-5A45DE78EFD6}"/>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664176" y="773047"/>
            <a:ext cx="2518091" cy="2386106"/>
          </a:xfrm>
          <a:prstGeom prst="rect">
            <a:avLst/>
          </a:prstGeom>
        </p:spPr>
      </p:pic>
      <p:pic>
        <p:nvPicPr>
          <p:cNvPr id="43" name="Picture 42">
            <a:extLst>
              <a:ext uri="{FF2B5EF4-FFF2-40B4-BE49-F238E27FC236}">
                <a16:creationId xmlns:a16="http://schemas.microsoft.com/office/drawing/2014/main" id="{CCFD4A9B-6EBA-467D-9684-7D9F368A14DE}"/>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3252890" y="873780"/>
            <a:ext cx="2518090" cy="2354217"/>
          </a:xfrm>
          <a:prstGeom prst="rect">
            <a:avLst/>
          </a:prstGeom>
        </p:spPr>
      </p:pic>
      <p:pic>
        <p:nvPicPr>
          <p:cNvPr id="44" name="Picture 43">
            <a:extLst>
              <a:ext uri="{FF2B5EF4-FFF2-40B4-BE49-F238E27FC236}">
                <a16:creationId xmlns:a16="http://schemas.microsoft.com/office/drawing/2014/main" id="{C34ACE82-D7F9-4FDA-985B-8C7B3A45AC13}"/>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563546" y="3517025"/>
            <a:ext cx="2618721" cy="2365786"/>
          </a:xfrm>
          <a:prstGeom prst="rect">
            <a:avLst/>
          </a:prstGeom>
        </p:spPr>
      </p:pic>
      <p:pic>
        <p:nvPicPr>
          <p:cNvPr id="45" name="Picture 44">
            <a:extLst>
              <a:ext uri="{FF2B5EF4-FFF2-40B4-BE49-F238E27FC236}">
                <a16:creationId xmlns:a16="http://schemas.microsoft.com/office/drawing/2014/main" id="{12840B77-6E58-4E60-9598-6F7B2F42808B}"/>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3371051" y="3429000"/>
            <a:ext cx="2420317" cy="250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70" fill="hold">
                                          <p:stCondLst>
                                            <p:cond delay="0"/>
                                          </p:stCondLst>
                                        </p:cTn>
                                        <p:tgtEl>
                                          <p:spTgt spid="23"/>
                                        </p:tgtEl>
                                        <p:attrNameLst>
                                          <p:attrName>r</p:attrName>
                                        </p:attrNameLst>
                                      </p:cBhvr>
                                    </p:animRot>
                                    <p:animRot by="-240000">
                                      <p:cBhvr>
                                        <p:cTn id="7" dur="140" fill="hold">
                                          <p:stCondLst>
                                            <p:cond delay="140"/>
                                          </p:stCondLst>
                                        </p:cTn>
                                        <p:tgtEl>
                                          <p:spTgt spid="23"/>
                                        </p:tgtEl>
                                        <p:attrNameLst>
                                          <p:attrName>r</p:attrName>
                                        </p:attrNameLst>
                                      </p:cBhvr>
                                    </p:animRot>
                                    <p:animRot by="240000">
                                      <p:cBhvr>
                                        <p:cTn id="8" dur="140" fill="hold">
                                          <p:stCondLst>
                                            <p:cond delay="280"/>
                                          </p:stCondLst>
                                        </p:cTn>
                                        <p:tgtEl>
                                          <p:spTgt spid="23"/>
                                        </p:tgtEl>
                                        <p:attrNameLst>
                                          <p:attrName>r</p:attrName>
                                        </p:attrNameLst>
                                      </p:cBhvr>
                                    </p:animRot>
                                    <p:animRot by="-240000">
                                      <p:cBhvr>
                                        <p:cTn id="9" dur="140" fill="hold">
                                          <p:stCondLst>
                                            <p:cond delay="420"/>
                                          </p:stCondLst>
                                        </p:cTn>
                                        <p:tgtEl>
                                          <p:spTgt spid="23"/>
                                        </p:tgtEl>
                                        <p:attrNameLst>
                                          <p:attrName>r</p:attrName>
                                        </p:attrNameLst>
                                      </p:cBhvr>
                                    </p:animRot>
                                    <p:animRot by="120000">
                                      <p:cBhvr>
                                        <p:cTn id="10" dur="140" fill="hold">
                                          <p:stCondLst>
                                            <p:cond delay="560"/>
                                          </p:stCondLst>
                                        </p:cTn>
                                        <p:tgtEl>
                                          <p:spTgt spid="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BDE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777">
            <a:off x="889991" y="889991"/>
            <a:ext cx="1366541" cy="136654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6557"/>
          <a:stretch>
            <a:fillRect/>
          </a:stretch>
        </p:blipFill>
        <p:spPr>
          <a:xfrm>
            <a:off x="9554042" y="1064661"/>
            <a:ext cx="1952158" cy="1017203"/>
          </a:xfrm>
          <a:prstGeom prst="rect">
            <a:avLst/>
          </a:prstGeom>
        </p:spPr>
      </p:pic>
      <p:grpSp>
        <p:nvGrpSpPr>
          <p:cNvPr id="17" name="Group 17"/>
          <p:cNvGrpSpPr/>
          <p:nvPr/>
        </p:nvGrpSpPr>
        <p:grpSpPr>
          <a:xfrm>
            <a:off x="10110894" y="3429000"/>
            <a:ext cx="2272493" cy="3476037"/>
            <a:chOff x="0" y="0"/>
            <a:chExt cx="4544985" cy="6952075"/>
          </a:xfrm>
        </p:grpSpPr>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0502" y="617199"/>
              <a:ext cx="2234484" cy="633487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0920" y="2664153"/>
              <a:ext cx="2939163" cy="4209738"/>
            </a:xfrm>
            <a:prstGeom prst="rect">
              <a:avLst/>
            </a:prstGeom>
          </p:spPr>
        </p:pic>
        <p:pic>
          <p:nvPicPr>
            <p:cNvPr id="20" name="Picture 2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65946">
              <a:off x="1808647" y="219465"/>
              <a:ext cx="1003709" cy="912463"/>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5771336"/>
              <a:ext cx="752770" cy="759676"/>
            </a:xfrm>
            <a:prstGeom prst="rect">
              <a:avLst/>
            </a:prstGeom>
          </p:spPr>
        </p:pic>
      </p:grpSp>
      <p:grpSp>
        <p:nvGrpSpPr>
          <p:cNvPr id="22" name="Group 22"/>
          <p:cNvGrpSpPr/>
          <p:nvPr/>
        </p:nvGrpSpPr>
        <p:grpSpPr>
          <a:xfrm>
            <a:off x="-697921" y="3794607"/>
            <a:ext cx="2524327" cy="3363243"/>
            <a:chOff x="0" y="0"/>
            <a:chExt cx="5048653" cy="6726486"/>
          </a:xfrm>
        </p:grpSpPr>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405284" cy="6726486"/>
            </a:xfrm>
            <a:prstGeom prst="rect">
              <a:avLst/>
            </a:prstGeom>
          </p:spPr>
        </p:pic>
        <p:pic>
          <p:nvPicPr>
            <p:cNvPr id="24" name="Picture 2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14061" y="2091304"/>
              <a:ext cx="2296759" cy="4169035"/>
            </a:xfrm>
            <a:prstGeom prst="rect">
              <a:avLst/>
            </a:prstGeom>
          </p:spPr>
        </p:pic>
        <p:pic>
          <p:nvPicPr>
            <p:cNvPr id="25" name="Picture 2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37006" y="639202"/>
              <a:ext cx="868278" cy="789343"/>
            </a:xfrm>
            <a:prstGeom prst="rect">
              <a:avLst/>
            </a:prstGeom>
          </p:spPr>
        </p:pic>
        <p:pic>
          <p:nvPicPr>
            <p:cNvPr id="26" name="Picture 2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40736">
              <a:off x="4121929" y="4953506"/>
              <a:ext cx="831579" cy="888094"/>
            </a:xfrm>
            <a:prstGeom prst="rect">
              <a:avLst/>
            </a:prstGeom>
          </p:spPr>
        </p:pic>
      </p:grpSp>
      <p:pic>
        <p:nvPicPr>
          <p:cNvPr id="2" name="Picture 1">
            <a:extLst>
              <a:ext uri="{FF2B5EF4-FFF2-40B4-BE49-F238E27FC236}">
                <a16:creationId xmlns:a16="http://schemas.microsoft.com/office/drawing/2014/main" id="{35F92EEB-C115-454E-B969-67E29058127D}"/>
              </a:ext>
            </a:extLst>
          </p:cNvPr>
          <p:cNvPicPr>
            <a:picLocks noChangeAspect="1"/>
          </p:cNvPicPr>
          <p:nvPr/>
        </p:nvPicPr>
        <p:blipFill>
          <a:blip r:embed="rId21"/>
          <a:stretch>
            <a:fillRect/>
          </a:stretch>
        </p:blipFill>
        <p:spPr>
          <a:xfrm>
            <a:off x="1203536" y="1819516"/>
            <a:ext cx="9784928" cy="32189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24" y="-123035"/>
            <a:ext cx="12509320" cy="7053944"/>
          </a:xfrm>
          <a:prstGeom prst="rect">
            <a:avLst/>
          </a:prstGeom>
          <a:noFill/>
          <a:effectLst>
            <a:outerShdw dist="50800" sx="1000" sy="1000" algn="ctr" rotWithShape="0">
              <a:srgbClr val="000000"/>
            </a:outerShdw>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s://i.pinimg.com/564x/c2/63/17/c26317cbccd94cdf364addd106ca3bb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64" l="3375" r="92718">
                        <a14:backgroundMark x1="7993" y1="69231" x2="11901" y2="82626"/>
                        <a14:backgroundMark x1="74423" y1="69761" x2="73002" y2="78382"/>
                        <a14:backgroundMark x1="83837" y1="77188" x2="80817" y2="82891"/>
                      </a14:backgroundRemoval>
                    </a14:imgEffect>
                  </a14:imgLayer>
                </a14:imgProps>
              </a:ext>
              <a:ext uri="{28A0092B-C50C-407E-A947-70E740481C1C}">
                <a14:useLocalDpi xmlns:a14="http://schemas.microsoft.com/office/drawing/2010/main" val="0"/>
              </a:ext>
            </a:extLst>
          </a:blip>
          <a:srcRect/>
          <a:stretch>
            <a:fillRect/>
          </a:stretch>
        </p:blipFill>
        <p:spPr bwMode="auto">
          <a:xfrm>
            <a:off x="10319523" y="958037"/>
            <a:ext cx="2523117" cy="338747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72894" y="5947110"/>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a:extLst>
              <a:ext uri="{FF2B5EF4-FFF2-40B4-BE49-F238E27FC236}">
                <a16:creationId xmlns:a16="http://schemas.microsoft.com/office/drawing/2014/main" id="{90C55FB3-02CC-4B74-901B-3ACB6CE1339A}"/>
              </a:ext>
            </a:extLst>
          </p:cNvPr>
          <p:cNvSpPr/>
          <p:nvPr/>
        </p:nvSpPr>
        <p:spPr>
          <a:xfrm>
            <a:off x="1079728" y="2817658"/>
            <a:ext cx="9115150" cy="1222684"/>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a:r>
              <a:rPr lang="en-US" sz="4000" dirty="0" err="1">
                <a:solidFill>
                  <a:schemeClr val="accent6"/>
                </a:solidFill>
                <a:latin typeface="Averta Std CY" panose="00000500000000000000" pitchFamily="50" charset="0"/>
              </a:rPr>
              <a:t>Đọc</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lại</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bài</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đọc</a:t>
            </a:r>
            <a:r>
              <a:rPr lang="en-US" sz="4000" dirty="0">
                <a:solidFill>
                  <a:schemeClr val="accent6"/>
                </a:solidFill>
                <a:latin typeface="Averta Std CY" panose="00000500000000000000" pitchFamily="50" charset="0"/>
              </a:rPr>
              <a:t> “ </a:t>
            </a:r>
            <a:r>
              <a:rPr lang="en-US" sz="4000" dirty="0" err="1">
                <a:solidFill>
                  <a:schemeClr val="accent6"/>
                </a:solidFill>
                <a:latin typeface="Averta Std CY" panose="00000500000000000000" pitchFamily="50" charset="0"/>
              </a:rPr>
              <a:t>Cái</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bàn</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học</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của</a:t>
            </a:r>
            <a:r>
              <a:rPr lang="en-US" sz="4000" dirty="0">
                <a:solidFill>
                  <a:schemeClr val="accent6"/>
                </a:solidFill>
                <a:latin typeface="Averta Std CY" panose="00000500000000000000" pitchFamily="50" charset="0"/>
              </a:rPr>
              <a:t> </a:t>
            </a:r>
            <a:r>
              <a:rPr lang="en-US" sz="4000" dirty="0" err="1">
                <a:solidFill>
                  <a:schemeClr val="accent6"/>
                </a:solidFill>
                <a:latin typeface="Averta Std CY" panose="00000500000000000000" pitchFamily="50" charset="0"/>
              </a:rPr>
              <a:t>em</a:t>
            </a:r>
            <a:r>
              <a:rPr lang="en-US" sz="4000" dirty="0">
                <a:solidFill>
                  <a:schemeClr val="accent6"/>
                </a:solidFill>
                <a:latin typeface="Averta Std CY" panose="00000500000000000000" pitchFamily="50" charset="0"/>
              </a:rPr>
              <a:t>”</a:t>
            </a:r>
          </a:p>
        </p:txBody>
      </p:sp>
    </p:spTree>
    <p:extLst>
      <p:ext uri="{BB962C8B-B14F-4D97-AF65-F5344CB8AC3E}">
        <p14:creationId xmlns:p14="http://schemas.microsoft.com/office/powerpoint/2010/main" val="12127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40"/>
                                        </p:tgtEl>
                                        <p:attrNameLst>
                                          <p:attrName>fillcolor</p:attrName>
                                        </p:attrNameLst>
                                      </p:cBhvr>
                                      <p:to>
                                        <a:schemeClr val="accent1"/>
                                      </p:to>
                                    </p:animClr>
                                    <p:set>
                                      <p:cBhvr>
                                        <p:cTn id="15" dur="250" fill="hold"/>
                                        <p:tgtEl>
                                          <p:spTgt spid="40"/>
                                        </p:tgtEl>
                                        <p:attrNameLst>
                                          <p:attrName>fill.type</p:attrName>
                                        </p:attrNameLst>
                                      </p:cBhvr>
                                      <p:to>
                                        <p:strVal val="solid"/>
                                      </p:to>
                                    </p:set>
                                    <p:set>
                                      <p:cBhvr>
                                        <p:cTn id="16" dur="250" fill="hold"/>
                                        <p:tgtEl>
                                          <p:spTgt spid="4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500"/>
                                  </p:stCondLst>
                                  <p:childTnLst>
                                    <p:animClr clrSpc="rgb" dir="cw">
                                      <p:cBhvr>
                                        <p:cTn id="18" dur="250" fill="hold"/>
                                        <p:tgtEl>
                                          <p:spTgt spid="40"/>
                                        </p:tgtEl>
                                        <p:attrNameLst>
                                          <p:attrName>fillcolor</p:attrName>
                                        </p:attrNameLst>
                                      </p:cBhvr>
                                      <p:to>
                                        <a:schemeClr val="accent1"/>
                                      </p:to>
                                    </p:animClr>
                                    <p:set>
                                      <p:cBhvr>
                                        <p:cTn id="19" dur="250" fill="hold"/>
                                        <p:tgtEl>
                                          <p:spTgt spid="40"/>
                                        </p:tgtEl>
                                        <p:attrNameLst>
                                          <p:attrName>fill.type</p:attrName>
                                        </p:attrNameLst>
                                      </p:cBhvr>
                                      <p:to>
                                        <p:strVal val="solid"/>
                                      </p:to>
                                    </p:set>
                                    <p:set>
                                      <p:cBhvr>
                                        <p:cTn id="20" dur="2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24" y="-123035"/>
            <a:ext cx="12509320" cy="7053944"/>
          </a:xfrm>
          <a:prstGeom prst="rect">
            <a:avLst/>
          </a:prstGeom>
          <a:noFill/>
          <a:effectLst>
            <a:outerShdw dist="50800" sx="1000" sy="1000" algn="ctr" rotWithShape="0">
              <a:srgbClr val="000000"/>
            </a:outerShdw>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s://i.pinimg.com/564x/c2/63/17/c26317cbccd94cdf364addd106ca3bb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64" l="3375" r="92718">
                        <a14:backgroundMark x1="7993" y1="69231" x2="11901" y2="82626"/>
                        <a14:backgroundMark x1="74423" y1="69761" x2="73002" y2="78382"/>
                        <a14:backgroundMark x1="83837" y1="77188" x2="80817" y2="82891"/>
                      </a14:backgroundRemoval>
                    </a14:imgEffect>
                  </a14:imgLayer>
                </a14:imgProps>
              </a:ext>
              <a:ext uri="{28A0092B-C50C-407E-A947-70E740481C1C}">
                <a14:useLocalDpi xmlns:a14="http://schemas.microsoft.com/office/drawing/2010/main" val="0"/>
              </a:ext>
            </a:extLst>
          </a:blip>
          <a:srcRect/>
          <a:stretch>
            <a:fillRect/>
          </a:stretch>
        </p:blipFill>
        <p:spPr bwMode="auto">
          <a:xfrm>
            <a:off x="10319523" y="958037"/>
            <a:ext cx="2523117" cy="338747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72894" y="5947110"/>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a:extLst>
              <a:ext uri="{FF2B5EF4-FFF2-40B4-BE49-F238E27FC236}">
                <a16:creationId xmlns:a16="http://schemas.microsoft.com/office/drawing/2014/main" id="{90C55FB3-02CC-4B74-901B-3ACB6CE1339A}"/>
              </a:ext>
            </a:extLst>
          </p:cNvPr>
          <p:cNvSpPr/>
          <p:nvPr/>
        </p:nvSpPr>
        <p:spPr>
          <a:xfrm>
            <a:off x="2279580" y="2352334"/>
            <a:ext cx="7085004" cy="1993178"/>
          </a:xfrm>
          <a:prstGeom prst="rect">
            <a:avLst/>
          </a:prstGeom>
          <a:solidFill>
            <a:srgbClr val="FFFFFF"/>
          </a:solidFill>
          <a:ln w="28575" cap="flat" cmpd="sng" algn="ctr">
            <a:noFill/>
            <a:prstDash val="solid"/>
            <a:miter lim="800000"/>
          </a:ln>
          <a:effectLst/>
        </p:spPr>
        <p:txBody>
          <a:bodyPr lIns="121725" tIns="60862" rIns="121725" bIns="60862" rtlCol="0" anchor="ctr"/>
          <a:lstStyle/>
          <a:p>
            <a:pPr lvl="0" algn="ctr"/>
            <a:r>
              <a:rPr lang="en-US" sz="4000" dirty="0" err="1">
                <a:solidFill>
                  <a:srgbClr val="F79646"/>
                </a:solidFill>
                <a:latin typeface="Averta Std CY" panose="00000500000000000000" pitchFamily="50" charset="0"/>
              </a:rPr>
              <a:t>Món</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quà</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đặc</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biệt</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mà</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bố</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tặng</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bạn</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nhỏ</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là</a:t>
            </a:r>
            <a:r>
              <a:rPr lang="en-US" sz="4000" dirty="0">
                <a:solidFill>
                  <a:srgbClr val="F79646"/>
                </a:solidFill>
                <a:latin typeface="Averta Std CY" panose="00000500000000000000" pitchFamily="50" charset="0"/>
              </a:rPr>
              <a:t> </a:t>
            </a:r>
            <a:r>
              <a:rPr lang="en-US" sz="4000" dirty="0" err="1">
                <a:solidFill>
                  <a:srgbClr val="F79646"/>
                </a:solidFill>
                <a:latin typeface="Averta Std CY" panose="00000500000000000000" pitchFamily="50" charset="0"/>
              </a:rPr>
              <a:t>gì</a:t>
            </a:r>
            <a:r>
              <a:rPr lang="en-US" sz="4000" dirty="0">
                <a:solidFill>
                  <a:srgbClr val="F79646"/>
                </a:solidFill>
                <a:latin typeface="Averta Std CY" panose="00000500000000000000" pitchFamily="50" charset="0"/>
              </a:rPr>
              <a:t>? </a:t>
            </a:r>
          </a:p>
        </p:txBody>
      </p:sp>
    </p:spTree>
    <p:extLst>
      <p:ext uri="{BB962C8B-B14F-4D97-AF65-F5344CB8AC3E}">
        <p14:creationId xmlns:p14="http://schemas.microsoft.com/office/powerpoint/2010/main" val="284299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40"/>
                                        </p:tgtEl>
                                        <p:attrNameLst>
                                          <p:attrName>fillcolor</p:attrName>
                                        </p:attrNameLst>
                                      </p:cBhvr>
                                      <p:to>
                                        <a:schemeClr val="accent1"/>
                                      </p:to>
                                    </p:animClr>
                                    <p:set>
                                      <p:cBhvr>
                                        <p:cTn id="15" dur="250" fill="hold"/>
                                        <p:tgtEl>
                                          <p:spTgt spid="40"/>
                                        </p:tgtEl>
                                        <p:attrNameLst>
                                          <p:attrName>fill.type</p:attrName>
                                        </p:attrNameLst>
                                      </p:cBhvr>
                                      <p:to>
                                        <p:strVal val="solid"/>
                                      </p:to>
                                    </p:set>
                                    <p:set>
                                      <p:cBhvr>
                                        <p:cTn id="16" dur="250" fill="hold"/>
                                        <p:tgtEl>
                                          <p:spTgt spid="4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500"/>
                                  </p:stCondLst>
                                  <p:childTnLst>
                                    <p:animClr clrSpc="rgb" dir="cw">
                                      <p:cBhvr>
                                        <p:cTn id="18" dur="250" fill="hold"/>
                                        <p:tgtEl>
                                          <p:spTgt spid="40"/>
                                        </p:tgtEl>
                                        <p:attrNameLst>
                                          <p:attrName>fillcolor</p:attrName>
                                        </p:attrNameLst>
                                      </p:cBhvr>
                                      <p:to>
                                        <a:schemeClr val="accent1"/>
                                      </p:to>
                                    </p:animClr>
                                    <p:set>
                                      <p:cBhvr>
                                        <p:cTn id="19" dur="250" fill="hold"/>
                                        <p:tgtEl>
                                          <p:spTgt spid="40"/>
                                        </p:tgtEl>
                                        <p:attrNameLst>
                                          <p:attrName>fill.type</p:attrName>
                                        </p:attrNameLst>
                                      </p:cBhvr>
                                      <p:to>
                                        <p:strVal val="solid"/>
                                      </p:to>
                                    </p:set>
                                    <p:set>
                                      <p:cBhvr>
                                        <p:cTn id="20" dur="2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childTnLst>
        </p:cTn>
      </p:par>
    </p:tnLst>
    <p:bldLst>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24" y="-123035"/>
            <a:ext cx="12509320" cy="7053944"/>
          </a:xfrm>
          <a:prstGeom prst="rect">
            <a:avLst/>
          </a:prstGeom>
          <a:noFill/>
          <a:effectLst>
            <a:outerShdw dist="50800" sx="1000" sy="1000" algn="ctr" rotWithShape="0">
              <a:srgbClr val="000000"/>
            </a:outerShdw>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s://i.pinimg.com/564x/c2/63/17/c26317cbccd94cdf364addd106ca3bb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64" l="3375" r="92718">
                        <a14:backgroundMark x1="7993" y1="69231" x2="11901" y2="82626"/>
                        <a14:backgroundMark x1="74423" y1="69761" x2="73002" y2="78382"/>
                        <a14:backgroundMark x1="83837" y1="77188" x2="80817" y2="82891"/>
                      </a14:backgroundRemoval>
                    </a14:imgEffect>
                  </a14:imgLayer>
                </a14:imgProps>
              </a:ext>
              <a:ext uri="{28A0092B-C50C-407E-A947-70E740481C1C}">
                <a14:useLocalDpi xmlns:a14="http://schemas.microsoft.com/office/drawing/2010/main" val="0"/>
              </a:ext>
            </a:extLst>
          </a:blip>
          <a:srcRect/>
          <a:stretch>
            <a:fillRect/>
          </a:stretch>
        </p:blipFill>
        <p:spPr bwMode="auto">
          <a:xfrm>
            <a:off x="10319523" y="958037"/>
            <a:ext cx="2523117" cy="338747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72894" y="5947110"/>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a:extLst>
              <a:ext uri="{FF2B5EF4-FFF2-40B4-BE49-F238E27FC236}">
                <a16:creationId xmlns:a16="http://schemas.microsoft.com/office/drawing/2014/main" id="{90C55FB3-02CC-4B74-901B-3ACB6CE1339A}"/>
              </a:ext>
            </a:extLst>
          </p:cNvPr>
          <p:cNvSpPr/>
          <p:nvPr/>
        </p:nvSpPr>
        <p:spPr>
          <a:xfrm>
            <a:off x="1978926" y="2229927"/>
            <a:ext cx="7547212" cy="2348020"/>
          </a:xfrm>
          <a:prstGeom prst="rect">
            <a:avLst/>
          </a:prstGeom>
          <a:solidFill>
            <a:srgbClr val="FFFFFF"/>
          </a:solidFill>
          <a:ln w="28575" cap="flat" cmpd="sng" algn="ctr">
            <a:no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N</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êu</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nội</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dung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bài</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đọc</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Cái</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bàn</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của</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tôi</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a:t>
            </a:r>
          </a:p>
        </p:txBody>
      </p:sp>
    </p:spTree>
    <p:extLst>
      <p:ext uri="{BB962C8B-B14F-4D97-AF65-F5344CB8AC3E}">
        <p14:creationId xmlns:p14="http://schemas.microsoft.com/office/powerpoint/2010/main" val="399225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40"/>
                                        </p:tgtEl>
                                        <p:attrNameLst>
                                          <p:attrName>fillcolor</p:attrName>
                                        </p:attrNameLst>
                                      </p:cBhvr>
                                      <p:to>
                                        <a:schemeClr val="accent1"/>
                                      </p:to>
                                    </p:animClr>
                                    <p:set>
                                      <p:cBhvr>
                                        <p:cTn id="15" dur="250" fill="hold"/>
                                        <p:tgtEl>
                                          <p:spTgt spid="40"/>
                                        </p:tgtEl>
                                        <p:attrNameLst>
                                          <p:attrName>fill.type</p:attrName>
                                        </p:attrNameLst>
                                      </p:cBhvr>
                                      <p:to>
                                        <p:strVal val="solid"/>
                                      </p:to>
                                    </p:set>
                                    <p:set>
                                      <p:cBhvr>
                                        <p:cTn id="16" dur="250" fill="hold"/>
                                        <p:tgtEl>
                                          <p:spTgt spid="4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500"/>
                                  </p:stCondLst>
                                  <p:childTnLst>
                                    <p:animClr clrSpc="rgb" dir="cw">
                                      <p:cBhvr>
                                        <p:cTn id="18" dur="250" fill="hold"/>
                                        <p:tgtEl>
                                          <p:spTgt spid="40"/>
                                        </p:tgtEl>
                                        <p:attrNameLst>
                                          <p:attrName>fillcolor</p:attrName>
                                        </p:attrNameLst>
                                      </p:cBhvr>
                                      <p:to>
                                        <a:schemeClr val="accent1"/>
                                      </p:to>
                                    </p:animClr>
                                    <p:set>
                                      <p:cBhvr>
                                        <p:cTn id="19" dur="250" fill="hold"/>
                                        <p:tgtEl>
                                          <p:spTgt spid="40"/>
                                        </p:tgtEl>
                                        <p:attrNameLst>
                                          <p:attrName>fill.type</p:attrName>
                                        </p:attrNameLst>
                                      </p:cBhvr>
                                      <p:to>
                                        <p:strVal val="solid"/>
                                      </p:to>
                                    </p:set>
                                    <p:set>
                                      <p:cBhvr>
                                        <p:cTn id="20" dur="2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childTnLst>
        </p:cTn>
      </p:par>
    </p:tnLst>
    <p:bldLst>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24" y="-123035"/>
            <a:ext cx="12509320" cy="7053944"/>
          </a:xfrm>
          <a:prstGeom prst="rect">
            <a:avLst/>
          </a:prstGeom>
          <a:noFill/>
          <a:effectLst>
            <a:outerShdw dist="50800" sx="1000" sy="1000" algn="ctr" rotWithShape="0">
              <a:srgbClr val="000000"/>
            </a:outerShdw>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s://i.pinimg.com/564x/c2/63/17/c26317cbccd94cdf364addd106ca3bb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64" l="3375" r="92718">
                        <a14:backgroundMark x1="7993" y1="69231" x2="11901" y2="82626"/>
                        <a14:backgroundMark x1="74423" y1="69761" x2="73002" y2="78382"/>
                        <a14:backgroundMark x1="83837" y1="77188" x2="80817" y2="82891"/>
                      </a14:backgroundRemoval>
                    </a14:imgEffect>
                  </a14:imgLayer>
                </a14:imgProps>
              </a:ext>
              <a:ext uri="{28A0092B-C50C-407E-A947-70E740481C1C}">
                <a14:useLocalDpi xmlns:a14="http://schemas.microsoft.com/office/drawing/2010/main" val="0"/>
              </a:ext>
            </a:extLst>
          </a:blip>
          <a:srcRect/>
          <a:stretch>
            <a:fillRect/>
          </a:stretch>
        </p:blipFill>
        <p:spPr bwMode="auto">
          <a:xfrm>
            <a:off x="10319523" y="958037"/>
            <a:ext cx="2523117" cy="338747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72894" y="5947110"/>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a:extLst>
              <a:ext uri="{FF2B5EF4-FFF2-40B4-BE49-F238E27FC236}">
                <a16:creationId xmlns:a16="http://schemas.microsoft.com/office/drawing/2014/main" id="{90C55FB3-02CC-4B74-901B-3ACB6CE1339A}"/>
              </a:ext>
            </a:extLst>
          </p:cNvPr>
          <p:cNvSpPr/>
          <p:nvPr/>
        </p:nvSpPr>
        <p:spPr>
          <a:xfrm>
            <a:off x="1978926" y="2229927"/>
            <a:ext cx="7547212" cy="2348020"/>
          </a:xfrm>
          <a:prstGeom prst="rect">
            <a:avLst/>
          </a:prstGeom>
          <a:solidFill>
            <a:srgbClr val="FFFFFF"/>
          </a:solidFill>
          <a:ln w="28575" cap="flat" cmpd="sng" algn="ctr">
            <a:no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Em</a:t>
            </a:r>
            <a:r>
              <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79646"/>
                </a:solidFill>
                <a:effectLst/>
                <a:uLnTx/>
                <a:uFillTx/>
                <a:latin typeface="Averta Std CY" panose="00000500000000000000" pitchFamily="50" charset="0"/>
                <a:ea typeface="+mn-ea"/>
                <a:cs typeface="+mn-cs"/>
              </a:rPr>
              <a:t>rút</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được</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ra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điều</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gì</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sau</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khi</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đọc</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bài</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Cái</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bàn</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của</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 </a:t>
            </a:r>
            <a:r>
              <a:rPr kumimoji="0" lang="en-US" sz="4000" b="0" i="0" u="none" strike="noStrike" kern="1200" cap="none" spc="0" normalizeH="0" noProof="0" dirty="0" err="1">
                <a:ln>
                  <a:noFill/>
                </a:ln>
                <a:solidFill>
                  <a:srgbClr val="F79646"/>
                </a:solidFill>
                <a:effectLst/>
                <a:uLnTx/>
                <a:uFillTx/>
                <a:latin typeface="Averta Std CY" panose="00000500000000000000" pitchFamily="50" charset="0"/>
                <a:ea typeface="+mn-ea"/>
                <a:cs typeface="+mn-cs"/>
              </a:rPr>
              <a:t>tôi</a:t>
            </a:r>
            <a:r>
              <a:rPr kumimoji="0" lang="en-US" sz="4000" b="0" i="0" u="none" strike="noStrike" kern="1200" cap="none" spc="0" normalizeH="0" noProof="0" dirty="0">
                <a:ln>
                  <a:noFill/>
                </a:ln>
                <a:solidFill>
                  <a:srgbClr val="F79646"/>
                </a:solidFill>
                <a:effectLst/>
                <a:uLnTx/>
                <a:uFillTx/>
                <a:latin typeface="Averta Std CY" panose="00000500000000000000" pitchFamily="50" charset="0"/>
                <a:ea typeface="+mn-ea"/>
                <a:cs typeface="+mn-cs"/>
              </a:rPr>
              <a:t>”</a:t>
            </a:r>
            <a:endParaRPr kumimoji="0" lang="en-US" sz="4000" b="0" i="0" u="none" strike="noStrike" kern="1200" cap="none" spc="0" normalizeH="0" baseline="0" noProof="0" dirty="0">
              <a:ln>
                <a:noFill/>
              </a:ln>
              <a:solidFill>
                <a:srgbClr val="F79646"/>
              </a:solidFill>
              <a:effectLst/>
              <a:uLnTx/>
              <a:uFillTx/>
              <a:latin typeface="Averta Std CY" panose="00000500000000000000" pitchFamily="50" charset="0"/>
              <a:ea typeface="+mn-ea"/>
              <a:cs typeface="+mn-cs"/>
            </a:endParaRPr>
          </a:p>
        </p:txBody>
      </p:sp>
    </p:spTree>
    <p:extLst>
      <p:ext uri="{BB962C8B-B14F-4D97-AF65-F5344CB8AC3E}">
        <p14:creationId xmlns:p14="http://schemas.microsoft.com/office/powerpoint/2010/main" val="21315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40"/>
                                        </p:tgtEl>
                                        <p:attrNameLst>
                                          <p:attrName>fillcolor</p:attrName>
                                        </p:attrNameLst>
                                      </p:cBhvr>
                                      <p:to>
                                        <a:schemeClr val="accent1"/>
                                      </p:to>
                                    </p:animClr>
                                    <p:set>
                                      <p:cBhvr>
                                        <p:cTn id="15" dur="250" fill="hold"/>
                                        <p:tgtEl>
                                          <p:spTgt spid="40"/>
                                        </p:tgtEl>
                                        <p:attrNameLst>
                                          <p:attrName>fill.type</p:attrName>
                                        </p:attrNameLst>
                                      </p:cBhvr>
                                      <p:to>
                                        <p:strVal val="solid"/>
                                      </p:to>
                                    </p:set>
                                    <p:set>
                                      <p:cBhvr>
                                        <p:cTn id="16" dur="250" fill="hold"/>
                                        <p:tgtEl>
                                          <p:spTgt spid="4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500"/>
                                  </p:stCondLst>
                                  <p:childTnLst>
                                    <p:animClr clrSpc="rgb" dir="cw">
                                      <p:cBhvr>
                                        <p:cTn id="18" dur="250" fill="hold"/>
                                        <p:tgtEl>
                                          <p:spTgt spid="40"/>
                                        </p:tgtEl>
                                        <p:attrNameLst>
                                          <p:attrName>fillcolor</p:attrName>
                                        </p:attrNameLst>
                                      </p:cBhvr>
                                      <p:to>
                                        <a:schemeClr val="accent1"/>
                                      </p:to>
                                    </p:animClr>
                                    <p:set>
                                      <p:cBhvr>
                                        <p:cTn id="19" dur="250" fill="hold"/>
                                        <p:tgtEl>
                                          <p:spTgt spid="40"/>
                                        </p:tgtEl>
                                        <p:attrNameLst>
                                          <p:attrName>fill.type</p:attrName>
                                        </p:attrNameLst>
                                      </p:cBhvr>
                                      <p:to>
                                        <p:strVal val="solid"/>
                                      </p:to>
                                    </p:set>
                                    <p:set>
                                      <p:cBhvr>
                                        <p:cTn id="20" dur="2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childTnLst>
        </p:cTn>
      </p:par>
    </p:tnLst>
    <p:bldLst>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l="81563" t="33341" r="2396" b="42950"/>
          <a:stretch/>
        </p:blipFill>
        <p:spPr>
          <a:xfrm>
            <a:off x="679413" y="810592"/>
            <a:ext cx="1477616" cy="738808"/>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81563" t="33341" r="2396" b="42950"/>
          <a:stretch/>
        </p:blipFill>
        <p:spPr>
          <a:xfrm>
            <a:off x="9017074" y="369620"/>
            <a:ext cx="1562100" cy="78105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r="79688" b="58313"/>
          <a:stretch/>
        </p:blipFill>
        <p:spPr>
          <a:xfrm>
            <a:off x="1418221" y="0"/>
            <a:ext cx="2476500" cy="2101850"/>
          </a:xfrm>
          <a:prstGeom prst="rect">
            <a:avLst/>
          </a:prstGeom>
        </p:spPr>
      </p:pic>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6" name="Banner">
            <a:extLst>
              <a:ext uri="{FF2B5EF4-FFF2-40B4-BE49-F238E27FC236}">
                <a16:creationId xmlns:a16="http://schemas.microsoft.com/office/drawing/2014/main" id="{9A17DA4F-4541-411E-B8E3-375C3E8A11D2}"/>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2" b="32"/>
          <a:stretch/>
        </p:blipFill>
        <p:spPr>
          <a:xfrm>
            <a:off x="2939037" y="681699"/>
            <a:ext cx="5911471" cy="1438656"/>
          </a:xfrm>
          <a:prstGeom prst="rect">
            <a:avLst/>
          </a:prstGeom>
        </p:spPr>
      </p:pic>
      <p:pic>
        <p:nvPicPr>
          <p:cNvPr id="18" name="Hoa hướng dương">
            <a:extLst>
              <a:ext uri="{FF2B5EF4-FFF2-40B4-BE49-F238E27FC236}">
                <a16:creationId xmlns:a16="http://schemas.microsoft.com/office/drawing/2014/main" id="{675BE9EA-9B77-4B5C-9822-0DE9034B312B}"/>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17" r="117"/>
          <a:stretch/>
        </p:blipFill>
        <p:spPr>
          <a:xfrm>
            <a:off x="2437593" y="516693"/>
            <a:ext cx="2109216" cy="1755648"/>
          </a:xfrm>
          <a:prstGeom prst="rect">
            <a:avLst/>
          </a:prstGeom>
        </p:spPr>
      </p:pic>
      <p:sp>
        <p:nvSpPr>
          <p:cNvPr id="19" name="Tên bài">
            <a:extLst>
              <a:ext uri="{FF2B5EF4-FFF2-40B4-BE49-F238E27FC236}">
                <a16:creationId xmlns:a16="http://schemas.microsoft.com/office/drawing/2014/main" id="{322E72A1-90C6-4D88-BAF8-0A44617826D1}"/>
              </a:ext>
            </a:extLst>
          </p:cNvPr>
          <p:cNvSpPr txBox="1">
            <a:spLocks/>
          </p:cNvSpPr>
          <p:nvPr/>
        </p:nvSpPr>
        <p:spPr>
          <a:xfrm>
            <a:off x="4294026" y="1146136"/>
            <a:ext cx="4382931" cy="590931"/>
          </a:xfrm>
          <a:prstGeom prst="rect">
            <a:avLst/>
          </a:prstGeom>
          <a:noFill/>
        </p:spPr>
        <p:txBody>
          <a:bodyPr wrap="none" rtlCol="0">
            <a:spAutoFit/>
          </a:bodyPr>
          <a:lstStyle>
            <a:lvl1pPr marL="0" indent="0" algn="l" defTabSz="1219140" rtl="0" eaLnBrk="1" latinLnBrk="0" hangingPunct="1">
              <a:lnSpc>
                <a:spcPct val="90000"/>
              </a:lnSpc>
              <a:spcBef>
                <a:spcPts val="1333"/>
              </a:spcBef>
              <a:buFont typeface="Arial" panose="020B0604020202020204" pitchFamily="34" charset="0"/>
              <a:buNone/>
              <a:defRPr lang="en-US" sz="3600" b="1" kern="1200" baseline="0">
                <a:solidFill>
                  <a:srgbClr val="732913"/>
                </a:solidFill>
                <a:latin typeface="Averta Std CY Bold" panose="00000800000000000000" pitchFamily="50" charset="0"/>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Cái</a:t>
            </a:r>
            <a:r>
              <a:rPr kumimoji="0" lang="en-US" sz="36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36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bàn</a:t>
            </a:r>
            <a:r>
              <a:rPr kumimoji="0" lang="en-US" sz="36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36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học</a:t>
            </a:r>
            <a:r>
              <a:rPr kumimoji="0" lang="en-US" sz="36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36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của</a:t>
            </a:r>
            <a:r>
              <a:rPr kumimoji="0" lang="en-US" sz="36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36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tôi</a:t>
            </a:r>
            <a:endParaRPr kumimoji="0" lang="en-US" sz="36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sp>
        <p:nvSpPr>
          <p:cNvPr id="20" name="Bài số">
            <a:extLst>
              <a:ext uri="{FF2B5EF4-FFF2-40B4-BE49-F238E27FC236}">
                <a16:creationId xmlns:a16="http://schemas.microsoft.com/office/drawing/2014/main" id="{037156FA-45B1-4779-A1E7-2A54A83E9DA1}"/>
              </a:ext>
            </a:extLst>
          </p:cNvPr>
          <p:cNvSpPr txBox="1">
            <a:spLocks/>
          </p:cNvSpPr>
          <p:nvPr/>
        </p:nvSpPr>
        <p:spPr>
          <a:xfrm>
            <a:off x="3127361" y="986053"/>
            <a:ext cx="729687" cy="867930"/>
          </a:xfrm>
          <a:prstGeom prst="rect">
            <a:avLst/>
          </a:prstGeom>
          <a:noFill/>
        </p:spPr>
        <p:txBody>
          <a:bodyPr wrap="none" rtlCol="0">
            <a:spAutoFit/>
          </a:bodyPr>
          <a:lstStyle>
            <a:lvl1pPr marL="0" indent="0" algn="ctr" defTabSz="1219140" rtl="0" eaLnBrk="1" latinLnBrk="0" hangingPunct="1">
              <a:lnSpc>
                <a:spcPct val="90000"/>
              </a:lnSpc>
              <a:spcBef>
                <a:spcPts val="0"/>
              </a:spcBef>
              <a:buFont typeface="Arial" panose="020B0604020202020204" pitchFamily="34" charset="0"/>
              <a:buNone/>
              <a:defRPr lang="en-US" sz="2800" b="1" kern="1200">
                <a:solidFill>
                  <a:schemeClr val="bg1"/>
                </a:solidFill>
                <a:latin typeface="Averta Std CY Bold" panose="00000800000000000000" pitchFamily="50" charset="0"/>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4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ysClr val="window" lastClr="FFFFFF"/>
                </a:solidFill>
                <a:effectLst/>
                <a:uLnTx/>
                <a:uFillTx/>
                <a:latin typeface="Averta Std CY Bold" panose="00000800000000000000" pitchFamily="50" charset="0"/>
                <a:ea typeface="+mn-ea"/>
                <a:cs typeface="+mn-cs"/>
              </a:rPr>
              <a:t>Bài</a:t>
            </a:r>
            <a:endParaRPr kumimoji="0" lang="en-US" sz="28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a:p>
            <a:pPr marL="0" marR="0" lvl="0" indent="0" algn="ctr" defTabSz="121914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rPr>
              <a:t>4</a:t>
            </a:r>
          </a:p>
        </p:txBody>
      </p:sp>
      <p:pic>
        <p:nvPicPr>
          <p:cNvPr id="23" name="Picture 22">
            <a:extLst>
              <a:ext uri="{FF2B5EF4-FFF2-40B4-BE49-F238E27FC236}">
                <a16:creationId xmlns:a16="http://schemas.microsoft.com/office/drawing/2014/main" id="{06C68ECD-1103-471D-B350-0DBCAAA2C7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3231" y="1615107"/>
            <a:ext cx="8553121" cy="5296051"/>
          </a:xfrm>
          <a:prstGeom prst="rect">
            <a:avLst/>
          </a:prstGeom>
        </p:spPr>
      </p:pic>
      <p:sp>
        <p:nvSpPr>
          <p:cNvPr id="17" name="Tên bài">
            <a:extLst>
              <a:ext uri="{FF2B5EF4-FFF2-40B4-BE49-F238E27FC236}">
                <a16:creationId xmlns:a16="http://schemas.microsoft.com/office/drawing/2014/main" id="{5CC344A2-32B1-4A51-A0FE-0B5B6F0BBCDB}"/>
              </a:ext>
            </a:extLst>
          </p:cNvPr>
          <p:cNvSpPr txBox="1">
            <a:spLocks/>
          </p:cNvSpPr>
          <p:nvPr/>
        </p:nvSpPr>
        <p:spPr>
          <a:xfrm>
            <a:off x="1228626" y="3078134"/>
            <a:ext cx="1643399" cy="701731"/>
          </a:xfrm>
          <a:prstGeom prst="rect">
            <a:avLst/>
          </a:prstGeom>
          <a:noFill/>
        </p:spPr>
        <p:txBody>
          <a:bodyPr wrap="none" rtlCol="0">
            <a:spAutoFit/>
          </a:bodyPr>
          <a:lstStyle>
            <a:lvl1pPr marL="0" indent="0" algn="l" defTabSz="1219140" rtl="0" eaLnBrk="1" latinLnBrk="0" hangingPunct="1">
              <a:lnSpc>
                <a:spcPct val="90000"/>
              </a:lnSpc>
              <a:spcBef>
                <a:spcPts val="1333"/>
              </a:spcBef>
              <a:buFont typeface="Arial" panose="020B0604020202020204" pitchFamily="34" charset="0"/>
              <a:buNone/>
              <a:defRPr lang="en-US" sz="3600" b="1" kern="1200" baseline="0">
                <a:solidFill>
                  <a:srgbClr val="732913"/>
                </a:solidFill>
                <a:latin typeface="Averta Std CY Bold" panose="00000800000000000000" pitchFamily="50" charset="0"/>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srgbClr val="FF0000"/>
                </a:solidFill>
                <a:effectLst/>
                <a:uLnTx/>
                <a:uFillTx/>
                <a:latin typeface="Averta Std CY Bold" panose="00000800000000000000" pitchFamily="50" charset="0"/>
                <a:ea typeface="+mn-ea"/>
                <a:cs typeface="+mn-cs"/>
              </a:rPr>
              <a:t>Tiết</a:t>
            </a:r>
            <a:r>
              <a:rPr kumimoji="0" lang="en-US" sz="4400" b="1" i="0" u="none" strike="noStrike" kern="1200" cap="none" spc="0" normalizeH="0" baseline="0" noProof="0" dirty="0">
                <a:ln>
                  <a:noFill/>
                </a:ln>
                <a:solidFill>
                  <a:srgbClr val="FF0000"/>
                </a:solidFill>
                <a:effectLst/>
                <a:uLnTx/>
                <a:uFillTx/>
                <a:latin typeface="Averta Std CY Bold" panose="00000800000000000000" pitchFamily="50" charset="0"/>
                <a:ea typeface="+mn-ea"/>
                <a:cs typeface="+mn-cs"/>
              </a:rPr>
              <a:t> 3</a:t>
            </a:r>
          </a:p>
        </p:txBody>
      </p:sp>
    </p:spTree>
    <p:extLst>
      <p:ext uri="{BB962C8B-B14F-4D97-AF65-F5344CB8AC3E}">
        <p14:creationId xmlns:p14="http://schemas.microsoft.com/office/powerpoint/2010/main" val="287277028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8E97C5-376E-44A8-B1DD-8EC18EECE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128" y="1252724"/>
            <a:ext cx="8488908" cy="5348084"/>
          </a:xfrm>
          <a:prstGeom prst="rect">
            <a:avLst/>
          </a:prstGeom>
        </p:spPr>
      </p:pic>
      <p:pic>
        <p:nvPicPr>
          <p:cNvPr id="5" name="Picture 4">
            <a:hlinkClick r:id="rId3" action="ppaction://hlinksldjump"/>
            <a:extLst>
              <a:ext uri="{FF2B5EF4-FFF2-40B4-BE49-F238E27FC236}">
                <a16:creationId xmlns:a16="http://schemas.microsoft.com/office/drawing/2014/main" id="{E1002BDF-466F-45D8-A408-2FBF10D2CC95}"/>
              </a:ext>
            </a:extLst>
          </p:cNvPr>
          <p:cNvPicPr>
            <a:picLocks noChangeAspect="1"/>
          </p:cNvPicPr>
          <p:nvPr/>
        </p:nvPicPr>
        <p:blipFill rotWithShape="1">
          <a:blip r:embed="rId4">
            <a:extLst>
              <a:ext uri="{28A0092B-C50C-407E-A947-70E740481C1C}">
                <a14:useLocalDpi xmlns:a14="http://schemas.microsoft.com/office/drawing/2010/main" val="0"/>
              </a:ext>
            </a:extLst>
          </a:blip>
          <a:srcRect r="-9254" b="87088"/>
          <a:stretch/>
        </p:blipFill>
        <p:spPr>
          <a:xfrm>
            <a:off x="2736467" y="1597686"/>
            <a:ext cx="660814" cy="925700"/>
          </a:xfrm>
          <a:prstGeom prst="rect">
            <a:avLst/>
          </a:prstGeom>
        </p:spPr>
      </p:pic>
      <p:pic>
        <p:nvPicPr>
          <p:cNvPr id="9" name="Picture 8">
            <a:extLst>
              <a:ext uri="{FF2B5EF4-FFF2-40B4-BE49-F238E27FC236}">
                <a16:creationId xmlns:a16="http://schemas.microsoft.com/office/drawing/2014/main" id="{F867DF0A-A79B-4440-A13B-0B7CFB47C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869" y="1599388"/>
            <a:ext cx="4654897" cy="4658159"/>
          </a:xfrm>
          <a:prstGeom prst="rect">
            <a:avLst/>
          </a:prstGeom>
        </p:spPr>
      </p:pic>
      <p:sp>
        <p:nvSpPr>
          <p:cNvPr id="10" name="Rectangle 9">
            <a:extLst>
              <a:ext uri="{FF2B5EF4-FFF2-40B4-BE49-F238E27FC236}">
                <a16:creationId xmlns:a16="http://schemas.microsoft.com/office/drawing/2014/main" id="{0FE401FF-AF9B-4E1F-A027-6320158B86E1}"/>
              </a:ext>
            </a:extLst>
          </p:cNvPr>
          <p:cNvSpPr/>
          <p:nvPr/>
        </p:nvSpPr>
        <p:spPr>
          <a:xfrm>
            <a:off x="2999265" y="245087"/>
            <a:ext cx="4644220" cy="769441"/>
          </a:xfrm>
          <a:prstGeom prst="rect">
            <a:avLst/>
          </a:prstGeom>
        </p:spPr>
        <p:txBody>
          <a:bodyPr wrap="none">
            <a:spAutoFit/>
          </a:bodyPr>
          <a:lstStyle/>
          <a:p>
            <a:r>
              <a:rPr lang="en-US" sz="4400" dirty="0">
                <a:latin typeface="Averta Std CY" panose="00000500000000000000" pitchFamily="50" charset="0"/>
              </a:rPr>
              <a:t>3. </a:t>
            </a:r>
            <a:r>
              <a:rPr lang="en-US" sz="4400" dirty="0" err="1">
                <a:latin typeface="Averta Std CY" panose="00000500000000000000" pitchFamily="50" charset="0"/>
              </a:rPr>
              <a:t>Giải</a:t>
            </a:r>
            <a:r>
              <a:rPr lang="en-US" sz="4400" dirty="0">
                <a:latin typeface="Averta Std CY" panose="00000500000000000000" pitchFamily="50" charset="0"/>
              </a:rPr>
              <a:t> ô </a:t>
            </a:r>
            <a:r>
              <a:rPr lang="en-US" sz="4400" dirty="0" err="1">
                <a:latin typeface="Averta Std CY" panose="00000500000000000000" pitchFamily="50" charset="0"/>
              </a:rPr>
              <a:t>chữ</a:t>
            </a:r>
            <a:r>
              <a:rPr lang="en-US" sz="4400" dirty="0">
                <a:latin typeface="Averta Std CY" panose="00000500000000000000" pitchFamily="50" charset="0"/>
              </a:rPr>
              <a:t> </a:t>
            </a:r>
            <a:r>
              <a:rPr lang="en-US" sz="4400" dirty="0" err="1">
                <a:latin typeface="Averta Std CY" panose="00000500000000000000" pitchFamily="50" charset="0"/>
              </a:rPr>
              <a:t>sau</a:t>
            </a:r>
            <a:r>
              <a:rPr lang="en-US" sz="4400" dirty="0">
                <a:latin typeface="Averta Std CY" panose="00000500000000000000" pitchFamily="50" charset="0"/>
              </a:rPr>
              <a:t>:</a:t>
            </a:r>
          </a:p>
        </p:txBody>
      </p:sp>
      <p:pic>
        <p:nvPicPr>
          <p:cNvPr id="11" name="Picture 10">
            <a:extLst>
              <a:ext uri="{FF2B5EF4-FFF2-40B4-BE49-F238E27FC236}">
                <a16:creationId xmlns:a16="http://schemas.microsoft.com/office/drawing/2014/main" id="{561B6848-77BE-44AB-918C-51593E878895}"/>
              </a:ext>
            </a:extLst>
          </p:cNvPr>
          <p:cNvPicPr>
            <a:picLocks noChangeAspect="1"/>
          </p:cNvPicPr>
          <p:nvPr/>
        </p:nvPicPr>
        <p:blipFill rotWithShape="1">
          <a:blip r:embed="rId4">
            <a:extLst>
              <a:ext uri="{28A0092B-C50C-407E-A947-70E740481C1C}">
                <a14:useLocalDpi xmlns:a14="http://schemas.microsoft.com/office/drawing/2010/main" val="0"/>
              </a:ext>
            </a:extLst>
          </a:blip>
          <a:srcRect t="15991" r="-9254" b="71097"/>
          <a:stretch/>
        </p:blipFill>
        <p:spPr>
          <a:xfrm>
            <a:off x="2736467" y="2298732"/>
            <a:ext cx="660814" cy="925700"/>
          </a:xfrm>
          <a:prstGeom prst="rect">
            <a:avLst/>
          </a:prstGeom>
        </p:spPr>
      </p:pic>
      <p:pic>
        <p:nvPicPr>
          <p:cNvPr id="12" name="Picture 11">
            <a:extLst>
              <a:ext uri="{FF2B5EF4-FFF2-40B4-BE49-F238E27FC236}">
                <a16:creationId xmlns:a16="http://schemas.microsoft.com/office/drawing/2014/main" id="{DD8D5F6B-4BFD-433E-9811-E6F1DC23A3DE}"/>
              </a:ext>
            </a:extLst>
          </p:cNvPr>
          <p:cNvPicPr>
            <a:picLocks noChangeAspect="1"/>
          </p:cNvPicPr>
          <p:nvPr/>
        </p:nvPicPr>
        <p:blipFill rotWithShape="1">
          <a:blip r:embed="rId4">
            <a:extLst>
              <a:ext uri="{28A0092B-C50C-407E-A947-70E740481C1C}">
                <a14:useLocalDpi xmlns:a14="http://schemas.microsoft.com/office/drawing/2010/main" val="0"/>
              </a:ext>
            </a:extLst>
          </a:blip>
          <a:srcRect l="-4627" t="34513" r="-4627" b="52575"/>
          <a:stretch/>
        </p:blipFill>
        <p:spPr>
          <a:xfrm>
            <a:off x="2736467" y="3113392"/>
            <a:ext cx="660814" cy="925700"/>
          </a:xfrm>
          <a:prstGeom prst="rect">
            <a:avLst/>
          </a:prstGeom>
        </p:spPr>
      </p:pic>
      <p:pic>
        <p:nvPicPr>
          <p:cNvPr id="13" name="Picture 12">
            <a:extLst>
              <a:ext uri="{FF2B5EF4-FFF2-40B4-BE49-F238E27FC236}">
                <a16:creationId xmlns:a16="http://schemas.microsoft.com/office/drawing/2014/main" id="{75BCB90A-EAC0-4F24-81E2-95B182A0162B}"/>
              </a:ext>
            </a:extLst>
          </p:cNvPr>
          <p:cNvPicPr>
            <a:picLocks noChangeAspect="1"/>
          </p:cNvPicPr>
          <p:nvPr/>
        </p:nvPicPr>
        <p:blipFill rotWithShape="1">
          <a:blip r:embed="rId4">
            <a:extLst>
              <a:ext uri="{28A0092B-C50C-407E-A947-70E740481C1C}">
                <a14:useLocalDpi xmlns:a14="http://schemas.microsoft.com/office/drawing/2010/main" val="0"/>
              </a:ext>
            </a:extLst>
          </a:blip>
          <a:srcRect l="-9254" t="53341" b="33747"/>
          <a:stretch/>
        </p:blipFill>
        <p:spPr>
          <a:xfrm>
            <a:off x="2736467" y="3873081"/>
            <a:ext cx="660814" cy="925700"/>
          </a:xfrm>
          <a:prstGeom prst="rect">
            <a:avLst/>
          </a:prstGeom>
        </p:spPr>
      </p:pic>
      <p:pic>
        <p:nvPicPr>
          <p:cNvPr id="14" name="Picture 13">
            <a:extLst>
              <a:ext uri="{FF2B5EF4-FFF2-40B4-BE49-F238E27FC236}">
                <a16:creationId xmlns:a16="http://schemas.microsoft.com/office/drawing/2014/main" id="{06C8AC75-4286-499A-93DF-86BDD2BE53CF}"/>
              </a:ext>
            </a:extLst>
          </p:cNvPr>
          <p:cNvPicPr>
            <a:picLocks noChangeAspect="1"/>
          </p:cNvPicPr>
          <p:nvPr/>
        </p:nvPicPr>
        <p:blipFill rotWithShape="1">
          <a:blip r:embed="rId4">
            <a:extLst>
              <a:ext uri="{28A0092B-C50C-407E-A947-70E740481C1C}">
                <a14:useLocalDpi xmlns:a14="http://schemas.microsoft.com/office/drawing/2010/main" val="0"/>
              </a:ext>
            </a:extLst>
          </a:blip>
          <a:srcRect l="-9254" t="71960" b="15128"/>
          <a:stretch/>
        </p:blipFill>
        <p:spPr>
          <a:xfrm>
            <a:off x="2736467" y="4687741"/>
            <a:ext cx="660814" cy="925700"/>
          </a:xfrm>
          <a:prstGeom prst="rect">
            <a:avLst/>
          </a:prstGeom>
        </p:spPr>
      </p:pic>
      <p:pic>
        <p:nvPicPr>
          <p:cNvPr id="15" name="Picture 14">
            <a:extLst>
              <a:ext uri="{FF2B5EF4-FFF2-40B4-BE49-F238E27FC236}">
                <a16:creationId xmlns:a16="http://schemas.microsoft.com/office/drawing/2014/main" id="{670AB6E9-D91D-429C-887D-89BA5CEBD31A}"/>
              </a:ext>
            </a:extLst>
          </p:cNvPr>
          <p:cNvPicPr>
            <a:picLocks noChangeAspect="1"/>
          </p:cNvPicPr>
          <p:nvPr/>
        </p:nvPicPr>
        <p:blipFill rotWithShape="1">
          <a:blip r:embed="rId4">
            <a:extLst>
              <a:ext uri="{28A0092B-C50C-407E-A947-70E740481C1C}">
                <a14:useLocalDpi xmlns:a14="http://schemas.microsoft.com/office/drawing/2010/main" val="0"/>
              </a:ext>
            </a:extLst>
          </a:blip>
          <a:srcRect l="-9254" t="89920" b="-2832"/>
          <a:stretch/>
        </p:blipFill>
        <p:spPr>
          <a:xfrm>
            <a:off x="2736467" y="5507261"/>
            <a:ext cx="660814" cy="925700"/>
          </a:xfrm>
          <a:prstGeom prst="rect">
            <a:avLst/>
          </a:prstGeom>
        </p:spPr>
      </p:pic>
      <p:grpSp>
        <p:nvGrpSpPr>
          <p:cNvPr id="19" name="Group 18">
            <a:extLst>
              <a:ext uri="{FF2B5EF4-FFF2-40B4-BE49-F238E27FC236}">
                <a16:creationId xmlns:a16="http://schemas.microsoft.com/office/drawing/2014/main" id="{C2587281-D9F4-419B-BEE7-D9D28697B917}"/>
              </a:ext>
            </a:extLst>
          </p:cNvPr>
          <p:cNvGrpSpPr/>
          <p:nvPr/>
        </p:nvGrpSpPr>
        <p:grpSpPr>
          <a:xfrm>
            <a:off x="4536869" y="1568658"/>
            <a:ext cx="2344889" cy="804320"/>
            <a:chOff x="4536869" y="1597686"/>
            <a:chExt cx="2344889" cy="804320"/>
          </a:xfrm>
        </p:grpSpPr>
        <p:sp>
          <p:nvSpPr>
            <p:cNvPr id="16" name="Rectangle 15">
              <a:extLst>
                <a:ext uri="{FF2B5EF4-FFF2-40B4-BE49-F238E27FC236}">
                  <a16:creationId xmlns:a16="http://schemas.microsoft.com/office/drawing/2014/main" id="{6B750799-58A7-45CC-8B46-DD452DFB9645}"/>
                </a:ext>
              </a:extLst>
            </p:cNvPr>
            <p:cNvSpPr/>
            <p:nvPr/>
          </p:nvSpPr>
          <p:spPr>
            <a:xfrm>
              <a:off x="4536869" y="1597686"/>
              <a:ext cx="785758" cy="804320"/>
            </a:xfrm>
            <a:prstGeom prst="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40AFB97-06B1-4CD9-ABDD-0E3313837C8D}"/>
                </a:ext>
              </a:extLst>
            </p:cNvPr>
            <p:cNvSpPr/>
            <p:nvPr/>
          </p:nvSpPr>
          <p:spPr>
            <a:xfrm>
              <a:off x="5310242"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À</a:t>
              </a:r>
            </a:p>
          </p:txBody>
        </p:sp>
        <p:sp>
          <p:nvSpPr>
            <p:cNvPr id="18" name="Rectangle 17">
              <a:extLst>
                <a:ext uri="{FF2B5EF4-FFF2-40B4-BE49-F238E27FC236}">
                  <a16:creationId xmlns:a16="http://schemas.microsoft.com/office/drawing/2014/main" id="{8AD7C01C-12CE-4831-ABB4-988A3AAFEBE0}"/>
                </a:ext>
              </a:extLst>
            </p:cNvPr>
            <p:cNvSpPr/>
            <p:nvPr/>
          </p:nvSpPr>
          <p:spPr>
            <a:xfrm>
              <a:off x="6096000"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Arrow: Right 21">
            <a:extLst>
              <a:ext uri="{FF2B5EF4-FFF2-40B4-BE49-F238E27FC236}">
                <a16:creationId xmlns:a16="http://schemas.microsoft.com/office/drawing/2014/main" id="{E7212D5A-DABB-440E-B33D-9F170AD4F629}"/>
              </a:ext>
            </a:extLst>
          </p:cNvPr>
          <p:cNvSpPr/>
          <p:nvPr/>
        </p:nvSpPr>
        <p:spPr>
          <a:xfrm>
            <a:off x="10331354" y="6015675"/>
            <a:ext cx="1625600" cy="834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TRÒ CH</a:t>
            </a:r>
            <a:r>
              <a:rPr lang="vi-VN" dirty="0"/>
              <a:t>Ơ</a:t>
            </a:r>
            <a:r>
              <a:rPr lang="en-US" dirty="0"/>
              <a:t>I</a:t>
            </a:r>
          </a:p>
        </p:txBody>
      </p:sp>
      <p:grpSp>
        <p:nvGrpSpPr>
          <p:cNvPr id="23" name="Group 22">
            <a:extLst>
              <a:ext uri="{FF2B5EF4-FFF2-40B4-BE49-F238E27FC236}">
                <a16:creationId xmlns:a16="http://schemas.microsoft.com/office/drawing/2014/main" id="{CF858F86-2E26-4F54-88A4-67E9110708C1}"/>
              </a:ext>
            </a:extLst>
          </p:cNvPr>
          <p:cNvGrpSpPr/>
          <p:nvPr/>
        </p:nvGrpSpPr>
        <p:grpSpPr>
          <a:xfrm>
            <a:off x="4538883" y="2376570"/>
            <a:ext cx="2339948" cy="804320"/>
            <a:chOff x="4541810" y="1597686"/>
            <a:chExt cx="2339948" cy="804320"/>
          </a:xfrm>
        </p:grpSpPr>
        <p:sp>
          <p:nvSpPr>
            <p:cNvPr id="24" name="Rectangle 23">
              <a:extLst>
                <a:ext uri="{FF2B5EF4-FFF2-40B4-BE49-F238E27FC236}">
                  <a16:creationId xmlns:a16="http://schemas.microsoft.com/office/drawing/2014/main" id="{17BB93D4-DFF1-4F24-BE34-C1664DFCBDAB}"/>
                </a:ext>
              </a:extLst>
            </p:cNvPr>
            <p:cNvSpPr/>
            <p:nvPr/>
          </p:nvSpPr>
          <p:spPr>
            <a:xfrm>
              <a:off x="5316435" y="1597686"/>
              <a:ext cx="785758" cy="804320"/>
            </a:xfrm>
            <a:prstGeom prst="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Ồ</a:t>
              </a:r>
            </a:p>
          </p:txBody>
        </p:sp>
        <p:sp>
          <p:nvSpPr>
            <p:cNvPr id="25" name="Rectangle 24">
              <a:extLst>
                <a:ext uri="{FF2B5EF4-FFF2-40B4-BE49-F238E27FC236}">
                  <a16:creationId xmlns:a16="http://schemas.microsoft.com/office/drawing/2014/main" id="{EE7F0EC6-7C73-4265-BE24-F13870165B52}"/>
                </a:ext>
              </a:extLst>
            </p:cNvPr>
            <p:cNvSpPr/>
            <p:nvPr/>
          </p:nvSpPr>
          <p:spPr>
            <a:xfrm>
              <a:off x="4541810"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N</a:t>
              </a:r>
            </a:p>
          </p:txBody>
        </p:sp>
        <p:sp>
          <p:nvSpPr>
            <p:cNvPr id="26" name="Rectangle 25">
              <a:extLst>
                <a:ext uri="{FF2B5EF4-FFF2-40B4-BE49-F238E27FC236}">
                  <a16:creationId xmlns:a16="http://schemas.microsoft.com/office/drawing/2014/main" id="{3D7CC3EE-86D5-48A6-BBE9-57E191F83600}"/>
                </a:ext>
              </a:extLst>
            </p:cNvPr>
            <p:cNvSpPr/>
            <p:nvPr/>
          </p:nvSpPr>
          <p:spPr>
            <a:xfrm>
              <a:off x="6096000"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I</a:t>
              </a:r>
            </a:p>
          </p:txBody>
        </p:sp>
      </p:grpSp>
      <p:grpSp>
        <p:nvGrpSpPr>
          <p:cNvPr id="27" name="Group 26">
            <a:extLst>
              <a:ext uri="{FF2B5EF4-FFF2-40B4-BE49-F238E27FC236}">
                <a16:creationId xmlns:a16="http://schemas.microsoft.com/office/drawing/2014/main" id="{6ED55DA3-FE16-4EB9-8BCC-BB0FE95DCFC6}"/>
              </a:ext>
            </a:extLst>
          </p:cNvPr>
          <p:cNvGrpSpPr/>
          <p:nvPr/>
        </p:nvGrpSpPr>
        <p:grpSpPr>
          <a:xfrm>
            <a:off x="6088018" y="3148068"/>
            <a:ext cx="1566461" cy="811742"/>
            <a:chOff x="3547491" y="1525496"/>
            <a:chExt cx="1566461" cy="811742"/>
          </a:xfrm>
        </p:grpSpPr>
        <p:sp>
          <p:nvSpPr>
            <p:cNvPr id="28" name="Rectangle 27">
              <a:extLst>
                <a:ext uri="{FF2B5EF4-FFF2-40B4-BE49-F238E27FC236}">
                  <a16:creationId xmlns:a16="http://schemas.microsoft.com/office/drawing/2014/main" id="{D811942F-DA1C-4FB2-A1C8-51DB8BBE1162}"/>
                </a:ext>
              </a:extLst>
            </p:cNvPr>
            <p:cNvSpPr/>
            <p:nvPr/>
          </p:nvSpPr>
          <p:spPr>
            <a:xfrm>
              <a:off x="3547491" y="1532918"/>
              <a:ext cx="785758" cy="804320"/>
            </a:xfrm>
            <a:prstGeom prst="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C</a:t>
              </a:r>
            </a:p>
          </p:txBody>
        </p:sp>
        <p:sp>
          <p:nvSpPr>
            <p:cNvPr id="29" name="Rectangle 28">
              <a:extLst>
                <a:ext uri="{FF2B5EF4-FFF2-40B4-BE49-F238E27FC236}">
                  <a16:creationId xmlns:a16="http://schemas.microsoft.com/office/drawing/2014/main" id="{5BA51D31-2DD6-4975-82BA-10379DF6803E}"/>
                </a:ext>
              </a:extLst>
            </p:cNvPr>
            <p:cNvSpPr/>
            <p:nvPr/>
          </p:nvSpPr>
          <p:spPr>
            <a:xfrm>
              <a:off x="4328194" y="152549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A</a:t>
              </a:r>
            </a:p>
          </p:txBody>
        </p:sp>
      </p:grpSp>
      <p:grpSp>
        <p:nvGrpSpPr>
          <p:cNvPr id="31" name="Group 30">
            <a:extLst>
              <a:ext uri="{FF2B5EF4-FFF2-40B4-BE49-F238E27FC236}">
                <a16:creationId xmlns:a16="http://schemas.microsoft.com/office/drawing/2014/main" id="{ED116123-6F0F-4C8B-9BF3-32AB73D848CC}"/>
              </a:ext>
            </a:extLst>
          </p:cNvPr>
          <p:cNvGrpSpPr/>
          <p:nvPr/>
        </p:nvGrpSpPr>
        <p:grpSpPr>
          <a:xfrm>
            <a:off x="6084687" y="3916624"/>
            <a:ext cx="3125069" cy="817108"/>
            <a:chOff x="3742175" y="1584898"/>
            <a:chExt cx="3125069" cy="817108"/>
          </a:xfrm>
        </p:grpSpPr>
        <p:sp>
          <p:nvSpPr>
            <p:cNvPr id="32" name="Rectangle 31">
              <a:extLst>
                <a:ext uri="{FF2B5EF4-FFF2-40B4-BE49-F238E27FC236}">
                  <a16:creationId xmlns:a16="http://schemas.microsoft.com/office/drawing/2014/main" id="{82DAFD5C-0E09-4060-9CF2-DF5D23BEA6E5}"/>
                </a:ext>
              </a:extLst>
            </p:cNvPr>
            <p:cNvSpPr/>
            <p:nvPr/>
          </p:nvSpPr>
          <p:spPr>
            <a:xfrm>
              <a:off x="4536869" y="1597686"/>
              <a:ext cx="785758" cy="804320"/>
            </a:xfrm>
            <a:prstGeom prst="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H</a:t>
              </a:r>
            </a:p>
          </p:txBody>
        </p:sp>
        <p:sp>
          <p:nvSpPr>
            <p:cNvPr id="33" name="Rectangle 32">
              <a:extLst>
                <a:ext uri="{FF2B5EF4-FFF2-40B4-BE49-F238E27FC236}">
                  <a16:creationId xmlns:a16="http://schemas.microsoft.com/office/drawing/2014/main" id="{883E5681-B143-4000-BF2B-1A52BD3B62AD}"/>
                </a:ext>
              </a:extLst>
            </p:cNvPr>
            <p:cNvSpPr/>
            <p:nvPr/>
          </p:nvSpPr>
          <p:spPr>
            <a:xfrm>
              <a:off x="5310242"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Ổ</a:t>
              </a:r>
            </a:p>
          </p:txBody>
        </p:sp>
        <p:sp>
          <p:nvSpPr>
            <p:cNvPr id="34" name="Rectangle 33">
              <a:extLst>
                <a:ext uri="{FF2B5EF4-FFF2-40B4-BE49-F238E27FC236}">
                  <a16:creationId xmlns:a16="http://schemas.microsoft.com/office/drawing/2014/main" id="{693BC17C-73CE-4628-B0C3-C5B854090CA3}"/>
                </a:ext>
              </a:extLst>
            </p:cNvPr>
            <p:cNvSpPr/>
            <p:nvPr/>
          </p:nvSpPr>
          <p:spPr>
            <a:xfrm>
              <a:off x="6101586" y="1584898"/>
              <a:ext cx="765658" cy="78563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I</a:t>
              </a:r>
            </a:p>
          </p:txBody>
        </p:sp>
        <p:sp>
          <p:nvSpPr>
            <p:cNvPr id="35" name="Rectangle 34">
              <a:extLst>
                <a:ext uri="{FF2B5EF4-FFF2-40B4-BE49-F238E27FC236}">
                  <a16:creationId xmlns:a16="http://schemas.microsoft.com/office/drawing/2014/main" id="{912E9A01-22C1-413A-8B4B-E8F611A77468}"/>
                </a:ext>
              </a:extLst>
            </p:cNvPr>
            <p:cNvSpPr/>
            <p:nvPr/>
          </p:nvSpPr>
          <p:spPr>
            <a:xfrm>
              <a:off x="3742175" y="1597344"/>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C</a:t>
              </a:r>
            </a:p>
          </p:txBody>
        </p:sp>
      </p:grpSp>
      <p:grpSp>
        <p:nvGrpSpPr>
          <p:cNvPr id="36" name="Group 35">
            <a:extLst>
              <a:ext uri="{FF2B5EF4-FFF2-40B4-BE49-F238E27FC236}">
                <a16:creationId xmlns:a16="http://schemas.microsoft.com/office/drawing/2014/main" id="{4B792F86-8948-41A5-A3BB-9E338FD9E3AE}"/>
              </a:ext>
            </a:extLst>
          </p:cNvPr>
          <p:cNvGrpSpPr/>
          <p:nvPr/>
        </p:nvGrpSpPr>
        <p:grpSpPr>
          <a:xfrm>
            <a:off x="6846896" y="4689770"/>
            <a:ext cx="1587892" cy="806314"/>
            <a:chOff x="3557368" y="1481876"/>
            <a:chExt cx="1587892" cy="806314"/>
          </a:xfrm>
        </p:grpSpPr>
        <p:sp>
          <p:nvSpPr>
            <p:cNvPr id="37" name="Rectangle 36">
              <a:extLst>
                <a:ext uri="{FF2B5EF4-FFF2-40B4-BE49-F238E27FC236}">
                  <a16:creationId xmlns:a16="http://schemas.microsoft.com/office/drawing/2014/main" id="{C9C3012C-00ED-4159-86B3-9C840333B34C}"/>
                </a:ext>
              </a:extLst>
            </p:cNvPr>
            <p:cNvSpPr/>
            <p:nvPr/>
          </p:nvSpPr>
          <p:spPr>
            <a:xfrm>
              <a:off x="4359502" y="1481876"/>
              <a:ext cx="785758" cy="804320"/>
            </a:xfrm>
            <a:prstGeom prst="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Ơ</a:t>
              </a:r>
            </a:p>
          </p:txBody>
        </p:sp>
        <p:sp>
          <p:nvSpPr>
            <p:cNvPr id="38" name="Rectangle 37">
              <a:extLst>
                <a:ext uri="{FF2B5EF4-FFF2-40B4-BE49-F238E27FC236}">
                  <a16:creationId xmlns:a16="http://schemas.microsoft.com/office/drawing/2014/main" id="{C3B69DBC-8EF3-4B92-AAAD-608F560F03CC}"/>
                </a:ext>
              </a:extLst>
            </p:cNvPr>
            <p:cNvSpPr/>
            <p:nvPr/>
          </p:nvSpPr>
          <p:spPr>
            <a:xfrm>
              <a:off x="3557368" y="1483870"/>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N</a:t>
              </a:r>
            </a:p>
          </p:txBody>
        </p:sp>
      </p:grpSp>
      <p:grpSp>
        <p:nvGrpSpPr>
          <p:cNvPr id="39" name="Group 38">
            <a:extLst>
              <a:ext uri="{FF2B5EF4-FFF2-40B4-BE49-F238E27FC236}">
                <a16:creationId xmlns:a16="http://schemas.microsoft.com/office/drawing/2014/main" id="{9772355E-51E8-44CD-9BC4-69FACBF9AB25}"/>
              </a:ext>
            </a:extLst>
          </p:cNvPr>
          <p:cNvGrpSpPr/>
          <p:nvPr/>
        </p:nvGrpSpPr>
        <p:grpSpPr>
          <a:xfrm>
            <a:off x="6864317" y="5440352"/>
            <a:ext cx="2366379" cy="805176"/>
            <a:chOff x="4541810" y="1596830"/>
            <a:chExt cx="2366379" cy="805176"/>
          </a:xfrm>
        </p:grpSpPr>
        <p:sp>
          <p:nvSpPr>
            <p:cNvPr id="40" name="Rectangle 39">
              <a:extLst>
                <a:ext uri="{FF2B5EF4-FFF2-40B4-BE49-F238E27FC236}">
                  <a16:creationId xmlns:a16="http://schemas.microsoft.com/office/drawing/2014/main" id="{14015DF7-AB9F-4A82-AC47-158A7D1FBE06}"/>
                </a:ext>
              </a:extLst>
            </p:cNvPr>
            <p:cNvSpPr/>
            <p:nvPr/>
          </p:nvSpPr>
          <p:spPr>
            <a:xfrm>
              <a:off x="6122431" y="1596830"/>
              <a:ext cx="785758" cy="804320"/>
            </a:xfrm>
            <a:prstGeom prst="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I</a:t>
              </a:r>
            </a:p>
          </p:txBody>
        </p:sp>
        <p:sp>
          <p:nvSpPr>
            <p:cNvPr id="41" name="Rectangle 40">
              <a:extLst>
                <a:ext uri="{FF2B5EF4-FFF2-40B4-BE49-F238E27FC236}">
                  <a16:creationId xmlns:a16="http://schemas.microsoft.com/office/drawing/2014/main" id="{D26F2BE8-D302-43AD-BD72-193E131B342A}"/>
                </a:ext>
              </a:extLst>
            </p:cNvPr>
            <p:cNvSpPr/>
            <p:nvPr/>
          </p:nvSpPr>
          <p:spPr>
            <a:xfrm>
              <a:off x="4541810"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C</a:t>
              </a:r>
            </a:p>
          </p:txBody>
        </p:sp>
        <p:sp>
          <p:nvSpPr>
            <p:cNvPr id="42" name="Rectangle 41">
              <a:extLst>
                <a:ext uri="{FF2B5EF4-FFF2-40B4-BE49-F238E27FC236}">
                  <a16:creationId xmlns:a16="http://schemas.microsoft.com/office/drawing/2014/main" id="{98D0C557-DC9D-4BC9-A87B-7EF0C6F6AE37}"/>
                </a:ext>
              </a:extLst>
            </p:cNvPr>
            <p:cNvSpPr/>
            <p:nvPr/>
          </p:nvSpPr>
          <p:spPr>
            <a:xfrm>
              <a:off x="5327095" y="1597686"/>
              <a:ext cx="785758" cy="80432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Ò</a:t>
              </a:r>
            </a:p>
          </p:txBody>
        </p:sp>
      </p:grpSp>
    </p:spTree>
    <p:extLst>
      <p:ext uri="{BB962C8B-B14F-4D97-AF65-F5344CB8AC3E}">
        <p14:creationId xmlns:p14="http://schemas.microsoft.com/office/powerpoint/2010/main" val="158455636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798</TotalTime>
  <Words>797</Words>
  <Application>Microsoft Office PowerPoint</Application>
  <PresentationFormat>Widescreen</PresentationFormat>
  <Paragraphs>108</Paragraphs>
  <Slides>37</Slides>
  <Notes>18</Notes>
  <HiddenSlides>0</HiddenSlides>
  <MMClips>1</MMClips>
  <ScaleCrop>false</ScaleCrop>
  <HeadingPairs>
    <vt:vector size="6" baseType="variant">
      <vt:variant>
        <vt:lpstr>Fonts Used</vt:lpstr>
      </vt:variant>
      <vt:variant>
        <vt:i4>20</vt:i4>
      </vt:variant>
      <vt:variant>
        <vt:lpstr>Theme</vt:lpstr>
      </vt:variant>
      <vt:variant>
        <vt:i4>16</vt:i4>
      </vt:variant>
      <vt:variant>
        <vt:lpstr>Slide Titles</vt:lpstr>
      </vt:variant>
      <vt:variant>
        <vt:i4>37</vt:i4>
      </vt:variant>
    </vt:vector>
  </HeadingPairs>
  <TitlesOfParts>
    <vt:vector size="73" baseType="lpstr">
      <vt:lpstr>等线</vt:lpstr>
      <vt:lpstr>微软雅黑</vt:lpstr>
      <vt:lpstr>Arial</vt:lpstr>
      <vt:lpstr>Arial Black</vt:lpstr>
      <vt:lpstr>Arial Rounded MT Bold</vt:lpstr>
      <vt:lpstr>Arial Unicode MS</vt:lpstr>
      <vt:lpstr>Averta Std CY</vt:lpstr>
      <vt:lpstr>Averta Std CY Bold</vt:lpstr>
      <vt:lpstr>Bungee Inline</vt:lpstr>
      <vt:lpstr>Calibri</vt:lpstr>
      <vt:lpstr>Calibri Light</vt:lpstr>
      <vt:lpstr>Lato Hairline</vt:lpstr>
      <vt:lpstr>Lato Light</vt:lpstr>
      <vt:lpstr>Lato Regular</vt:lpstr>
      <vt:lpstr>Quicksand Medium</vt:lpstr>
      <vt:lpstr>Times New Roman</vt:lpstr>
      <vt:lpstr>Verdana</vt:lpstr>
      <vt:lpstr>VNI-Avo</vt:lpstr>
      <vt:lpstr>华康少女文字W5</vt:lpstr>
      <vt:lpstr>方正稚艺简体</vt:lpstr>
      <vt:lpstr>PPT定制1801380800</vt:lpstr>
      <vt:lpstr>Khởi động</vt:lpstr>
      <vt:lpstr>Hoạt động</vt:lpstr>
      <vt:lpstr>9_www.33ppt.com</vt:lpstr>
      <vt:lpstr>3_Office 主题</vt:lpstr>
      <vt:lpstr>2_Khởi động</vt:lpstr>
      <vt:lpstr>2_Office 主题</vt:lpstr>
      <vt:lpstr>1_Hoạt động</vt:lpstr>
      <vt:lpstr>9_Office Theme</vt:lpstr>
      <vt:lpstr>5_Office 主题</vt:lpstr>
      <vt:lpstr>Office Theme</vt:lpstr>
      <vt:lpstr>1_Office Theme</vt:lpstr>
      <vt:lpstr>Office 主题</vt:lpstr>
      <vt:lpstr>www.freeppt7.com</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2</dc:title>
  <dc:creator>Lan Hương</dc:creator>
  <cp:keywords>TV CTST 2</cp:keywords>
  <dc:description>Tài liệu lưu hành nội bộ. Vui lòng không chia sẻ hoặc tải lên websites, FB.</dc:description>
  <cp:lastModifiedBy>Pham Thi Hong</cp:lastModifiedBy>
  <cp:revision>228</cp:revision>
  <dcterms:created xsi:type="dcterms:W3CDTF">2021-05-25T14:46:27Z</dcterms:created>
  <dcterms:modified xsi:type="dcterms:W3CDTF">2021-12-01T13:50:43Z</dcterms:modified>
</cp:coreProperties>
</file>